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B5574"/>
    <a:srgbClr val="BCCFEC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Shaw" userId="2821f59cd4a7c881" providerId="LiveId" clId="{245101BC-7ABF-4F50-A83E-04560E1848BB}"/>
    <pc:docChg chg="modSld">
      <pc:chgData name="Anand Shaw" userId="2821f59cd4a7c881" providerId="LiveId" clId="{245101BC-7ABF-4F50-A83E-04560E1848BB}" dt="2024-06-11T06:08:44.968" v="7"/>
      <pc:docMkLst>
        <pc:docMk/>
      </pc:docMkLst>
      <pc:sldChg chg="modSp">
        <pc:chgData name="Anand Shaw" userId="2821f59cd4a7c881" providerId="LiveId" clId="{245101BC-7ABF-4F50-A83E-04560E1848BB}" dt="2024-06-11T06:08:44.968" v="7"/>
        <pc:sldMkLst>
          <pc:docMk/>
          <pc:sldMk cId="2539196362" sldId="257"/>
        </pc:sldMkLst>
        <pc:graphicFrameChg chg="mod">
          <ac:chgData name="Anand Shaw" userId="2821f59cd4a7c881" providerId="LiveId" clId="{245101BC-7ABF-4F50-A83E-04560E1848BB}" dt="2024-06-11T06:08:44.968" v="7"/>
          <ac:graphicFrameMkLst>
            <pc:docMk/>
            <pc:sldMk cId="2539196362" sldId="257"/>
            <ac:graphicFrameMk id="18" creationId="{37B41D81-F807-6D95-BF30-BCBD4EAA82B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FB5C-8BB9-43BA-9038-6B4F5B5CCCE5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FB1C3C39-0A87-4429-B46A-65D6BB6DCFDA}">
      <dgm:prSet custT="1"/>
      <dgm:spPr/>
      <dgm:t>
        <a:bodyPr/>
        <a:lstStyle/>
        <a:p>
          <a:r>
            <a:rPr lang="en-US" sz="1200" b="1" i="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MODEL ACCURACY 88.01%</a:t>
          </a:r>
          <a:endParaRPr lang="en-IN" sz="1200" dirty="0">
            <a:solidFill>
              <a:schemeClr val="tx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gm:t>
    </dgm:pt>
    <dgm:pt modelId="{3C6F423D-268A-49E9-B4BB-728622BBF9C6}" type="parTrans" cxnId="{6A7787F5-7504-4FAE-87C2-903DBE7ED2A0}">
      <dgm:prSet/>
      <dgm:spPr/>
      <dgm:t>
        <a:bodyPr/>
        <a:lstStyle/>
        <a:p>
          <a:endParaRPr lang="en-IN" sz="1600"/>
        </a:p>
      </dgm:t>
    </dgm:pt>
    <dgm:pt modelId="{4FB3D90F-C0E4-4351-8B62-986C4110EC91}" type="sibTrans" cxnId="{6A7787F5-7504-4FAE-87C2-903DBE7ED2A0}">
      <dgm:prSet/>
      <dgm:spPr/>
      <dgm:t>
        <a:bodyPr/>
        <a:lstStyle/>
        <a:p>
          <a:endParaRPr lang="en-IN" sz="1600"/>
        </a:p>
      </dgm:t>
    </dgm:pt>
    <dgm:pt modelId="{48B0111D-5732-41CC-A5BC-E6FB2D14EE96}">
      <dgm:prSet custT="1"/>
      <dgm:spPr/>
      <dgm:t>
        <a:bodyPr/>
        <a:lstStyle/>
        <a:p>
          <a:r>
            <a:rPr lang="en-US" sz="1400" b="1" i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PRECISION SCORE 91%</a:t>
          </a:r>
          <a:endParaRPr lang="en-IN" sz="1400" b="1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gm:t>
    </dgm:pt>
    <dgm:pt modelId="{0C182F93-55ED-4E2F-87DB-903948A21044}" type="parTrans" cxnId="{A0DE9AEF-2916-4403-BDE6-A154A6B7DEC6}">
      <dgm:prSet/>
      <dgm:spPr/>
      <dgm:t>
        <a:bodyPr/>
        <a:lstStyle/>
        <a:p>
          <a:endParaRPr lang="en-IN" sz="1600"/>
        </a:p>
      </dgm:t>
    </dgm:pt>
    <dgm:pt modelId="{351E5400-F55B-4F0D-B6B8-CB5418A1B6A8}" type="sibTrans" cxnId="{A0DE9AEF-2916-4403-BDE6-A154A6B7DEC6}">
      <dgm:prSet/>
      <dgm:spPr/>
      <dgm:t>
        <a:bodyPr/>
        <a:lstStyle/>
        <a:p>
          <a:endParaRPr lang="en-IN" sz="1600"/>
        </a:p>
      </dgm:t>
    </dgm:pt>
    <dgm:pt modelId="{A3CA3F1B-61F2-4DED-816A-427AD1C1D7C5}">
      <dgm:prSet custT="1"/>
      <dgm:spPr/>
      <dgm:t>
        <a:bodyPr/>
        <a:lstStyle/>
        <a:p>
          <a:r>
            <a:rPr lang="en-US" sz="1400" b="1" i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ea typeface="MS PGothic" panose="020B0600070205080204" pitchFamily="34" charset="-128"/>
            </a:rPr>
            <a:t>RECALL SCORE 87%</a:t>
          </a:r>
          <a:endParaRPr lang="en-IN" sz="1400" b="1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  <a:ea typeface="MS PGothic" panose="020B0600070205080204" pitchFamily="34" charset="-128"/>
          </a:endParaRPr>
        </a:p>
      </dgm:t>
    </dgm:pt>
    <dgm:pt modelId="{DD648320-31B9-40DB-9EA5-AF5BFD8613C2}" type="parTrans" cxnId="{60B14FA6-E9D5-4EFD-A1DC-A9480C666F76}">
      <dgm:prSet/>
      <dgm:spPr/>
      <dgm:t>
        <a:bodyPr/>
        <a:lstStyle/>
        <a:p>
          <a:endParaRPr lang="en-IN" sz="1600"/>
        </a:p>
      </dgm:t>
    </dgm:pt>
    <dgm:pt modelId="{F19B9424-6F78-4FFB-8588-E6D4FBBAA7FB}" type="sibTrans" cxnId="{60B14FA6-E9D5-4EFD-A1DC-A9480C666F76}">
      <dgm:prSet/>
      <dgm:spPr/>
      <dgm:t>
        <a:bodyPr/>
        <a:lstStyle/>
        <a:p>
          <a:endParaRPr lang="en-IN" sz="1600"/>
        </a:p>
      </dgm:t>
    </dgm:pt>
    <dgm:pt modelId="{F0F5EC07-9740-4C6F-A855-D9411C3882D7}">
      <dgm:prSet custT="1"/>
      <dgm:spPr/>
      <dgm:t>
        <a:bodyPr/>
        <a:lstStyle/>
        <a:p>
          <a:r>
            <a:rPr lang="en-US" sz="1400" b="1" i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AUC SCORE 0.95%</a:t>
          </a:r>
          <a:endParaRPr lang="en-IN" sz="1400" b="1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gm:t>
    </dgm:pt>
    <dgm:pt modelId="{9E80777E-2EA6-4656-BA17-A70ED73961E1}" type="parTrans" cxnId="{89819BB8-7A19-4CCA-A5C6-98E27A5305C3}">
      <dgm:prSet/>
      <dgm:spPr/>
      <dgm:t>
        <a:bodyPr/>
        <a:lstStyle/>
        <a:p>
          <a:endParaRPr lang="en-IN" sz="1600"/>
        </a:p>
      </dgm:t>
    </dgm:pt>
    <dgm:pt modelId="{8CA01DBC-8638-43C9-8414-DFB7EA5B5264}" type="sibTrans" cxnId="{89819BB8-7A19-4CCA-A5C6-98E27A5305C3}">
      <dgm:prSet/>
      <dgm:spPr/>
      <dgm:t>
        <a:bodyPr/>
        <a:lstStyle/>
        <a:p>
          <a:endParaRPr lang="en-IN" sz="1600"/>
        </a:p>
      </dgm:t>
    </dgm:pt>
    <dgm:pt modelId="{BC379DF4-D898-434D-8727-D797C49BD6F3}" type="pres">
      <dgm:prSet presAssocID="{E870FB5C-8BB9-43BA-9038-6B4F5B5CCC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B823B7-DF5A-477C-8F53-38CA80CAACB9}" type="pres">
      <dgm:prSet presAssocID="{FB1C3C39-0A87-4429-B46A-65D6BB6DCFDA}" presName="root" presStyleCnt="0"/>
      <dgm:spPr/>
    </dgm:pt>
    <dgm:pt modelId="{70502A34-5861-4237-9CFF-21CD3B320F7E}" type="pres">
      <dgm:prSet presAssocID="{FB1C3C39-0A87-4429-B46A-65D6BB6DCFDA}" presName="rootComposite" presStyleCnt="0"/>
      <dgm:spPr/>
    </dgm:pt>
    <dgm:pt modelId="{FF2C3C11-8C9E-498F-83B9-AAB7CDE08FDE}" type="pres">
      <dgm:prSet presAssocID="{FB1C3C39-0A87-4429-B46A-65D6BB6DCFDA}" presName="rootText" presStyleLbl="node1" presStyleIdx="0" presStyleCnt="4" custScaleX="77911" custScaleY="81053" custLinFactNeighborX="3486" custLinFactNeighborY="-5"/>
      <dgm:spPr/>
    </dgm:pt>
    <dgm:pt modelId="{D23749CE-D669-4347-8384-5A03C127385A}" type="pres">
      <dgm:prSet presAssocID="{FB1C3C39-0A87-4429-B46A-65D6BB6DCFDA}" presName="rootConnector" presStyleLbl="node1" presStyleIdx="0" presStyleCnt="4"/>
      <dgm:spPr/>
    </dgm:pt>
    <dgm:pt modelId="{2CD93128-4FEE-4AA2-BA5C-BECB26BBF035}" type="pres">
      <dgm:prSet presAssocID="{FB1C3C39-0A87-4429-B46A-65D6BB6DCFDA}" presName="childShape" presStyleCnt="0"/>
      <dgm:spPr/>
    </dgm:pt>
    <dgm:pt modelId="{54590E9E-6E4B-4436-B4B7-41B3DEB9F5DB}" type="pres">
      <dgm:prSet presAssocID="{48B0111D-5732-41CC-A5BC-E6FB2D14EE96}" presName="root" presStyleCnt="0"/>
      <dgm:spPr/>
    </dgm:pt>
    <dgm:pt modelId="{6ED7592B-A606-452C-9E6F-46918744FC5E}" type="pres">
      <dgm:prSet presAssocID="{48B0111D-5732-41CC-A5BC-E6FB2D14EE96}" presName="rootComposite" presStyleCnt="0"/>
      <dgm:spPr/>
    </dgm:pt>
    <dgm:pt modelId="{338C043F-DBF3-4B86-9763-F105EF0FE31E}" type="pres">
      <dgm:prSet presAssocID="{48B0111D-5732-41CC-A5BC-E6FB2D14EE96}" presName="rootText" presStyleLbl="node1" presStyleIdx="1" presStyleCnt="4" custScaleX="77354" custScaleY="81657" custLinFactNeighborX="-1683" custLinFactNeighborY="-5"/>
      <dgm:spPr/>
    </dgm:pt>
    <dgm:pt modelId="{6D3C16AD-10B1-4F1D-BCC4-77D09E67F0FD}" type="pres">
      <dgm:prSet presAssocID="{48B0111D-5732-41CC-A5BC-E6FB2D14EE96}" presName="rootConnector" presStyleLbl="node1" presStyleIdx="1" presStyleCnt="4"/>
      <dgm:spPr/>
    </dgm:pt>
    <dgm:pt modelId="{77E7E697-1CE4-4D3F-8969-FA9CC41CC976}" type="pres">
      <dgm:prSet presAssocID="{48B0111D-5732-41CC-A5BC-E6FB2D14EE96}" presName="childShape" presStyleCnt="0"/>
      <dgm:spPr/>
    </dgm:pt>
    <dgm:pt modelId="{106E7BF8-D010-4CB4-9F71-B0A89A427380}" type="pres">
      <dgm:prSet presAssocID="{A3CA3F1B-61F2-4DED-816A-427AD1C1D7C5}" presName="root" presStyleCnt="0"/>
      <dgm:spPr/>
    </dgm:pt>
    <dgm:pt modelId="{A89A8CC9-DF48-4FF0-B09F-D095F4B84A57}" type="pres">
      <dgm:prSet presAssocID="{A3CA3F1B-61F2-4DED-816A-427AD1C1D7C5}" presName="rootComposite" presStyleCnt="0"/>
      <dgm:spPr/>
    </dgm:pt>
    <dgm:pt modelId="{D82E4513-4DD3-4FBC-878A-6E9709283348}" type="pres">
      <dgm:prSet presAssocID="{A3CA3F1B-61F2-4DED-816A-427AD1C1D7C5}" presName="rootText" presStyleLbl="node1" presStyleIdx="2" presStyleCnt="4" custScaleX="77701" custScaleY="77206" custLinFactNeighborX="-4582" custLinFactNeighborY="2086"/>
      <dgm:spPr/>
    </dgm:pt>
    <dgm:pt modelId="{C6697D26-FA9C-483E-B2C4-4714F0CB2AE3}" type="pres">
      <dgm:prSet presAssocID="{A3CA3F1B-61F2-4DED-816A-427AD1C1D7C5}" presName="rootConnector" presStyleLbl="node1" presStyleIdx="2" presStyleCnt="4"/>
      <dgm:spPr/>
    </dgm:pt>
    <dgm:pt modelId="{8AD4C391-15A1-42DB-8FC4-DAB7F93E0FAA}" type="pres">
      <dgm:prSet presAssocID="{A3CA3F1B-61F2-4DED-816A-427AD1C1D7C5}" presName="childShape" presStyleCnt="0"/>
      <dgm:spPr/>
    </dgm:pt>
    <dgm:pt modelId="{65506F3C-EE7D-481B-AEAB-5ED95CED9636}" type="pres">
      <dgm:prSet presAssocID="{F0F5EC07-9740-4C6F-A855-D9411C3882D7}" presName="root" presStyleCnt="0"/>
      <dgm:spPr/>
    </dgm:pt>
    <dgm:pt modelId="{74ACF663-008B-49DD-9B29-5C79609E0687}" type="pres">
      <dgm:prSet presAssocID="{F0F5EC07-9740-4C6F-A855-D9411C3882D7}" presName="rootComposite" presStyleCnt="0"/>
      <dgm:spPr/>
    </dgm:pt>
    <dgm:pt modelId="{E32D128E-AA33-45B1-B84D-3876FC5F1FE9}" type="pres">
      <dgm:prSet presAssocID="{F0F5EC07-9740-4C6F-A855-D9411C3882D7}" presName="rootText" presStyleLbl="node1" presStyleIdx="3" presStyleCnt="4" custScaleX="77784" custScaleY="83923" custLinFactNeighborX="-6898" custLinFactNeighborY="-5"/>
      <dgm:spPr/>
    </dgm:pt>
    <dgm:pt modelId="{31ABA63E-57FD-45A8-BE1F-266637B96FFE}" type="pres">
      <dgm:prSet presAssocID="{F0F5EC07-9740-4C6F-A855-D9411C3882D7}" presName="rootConnector" presStyleLbl="node1" presStyleIdx="3" presStyleCnt="4"/>
      <dgm:spPr/>
    </dgm:pt>
    <dgm:pt modelId="{BCAFEE12-98F8-477A-8194-707900C3DA5B}" type="pres">
      <dgm:prSet presAssocID="{F0F5EC07-9740-4C6F-A855-D9411C3882D7}" presName="childShape" presStyleCnt="0"/>
      <dgm:spPr/>
    </dgm:pt>
  </dgm:ptLst>
  <dgm:cxnLst>
    <dgm:cxn modelId="{0D126704-E303-4A9E-92B1-89DA0AAE1EF1}" type="presOf" srcId="{A3CA3F1B-61F2-4DED-816A-427AD1C1D7C5}" destId="{C6697D26-FA9C-483E-B2C4-4714F0CB2AE3}" srcOrd="1" destOrd="0" presId="urn:microsoft.com/office/officeart/2005/8/layout/hierarchy3"/>
    <dgm:cxn modelId="{D301F70D-D4B6-4AAD-901C-6D3CD1ED2016}" type="presOf" srcId="{F0F5EC07-9740-4C6F-A855-D9411C3882D7}" destId="{31ABA63E-57FD-45A8-BE1F-266637B96FFE}" srcOrd="1" destOrd="0" presId="urn:microsoft.com/office/officeart/2005/8/layout/hierarchy3"/>
    <dgm:cxn modelId="{FA950941-9686-4100-9B1A-D1F73D05870C}" type="presOf" srcId="{F0F5EC07-9740-4C6F-A855-D9411C3882D7}" destId="{E32D128E-AA33-45B1-B84D-3876FC5F1FE9}" srcOrd="0" destOrd="0" presId="urn:microsoft.com/office/officeart/2005/8/layout/hierarchy3"/>
    <dgm:cxn modelId="{11AE884E-8730-4787-98D9-849D06E5B6EE}" type="presOf" srcId="{FB1C3C39-0A87-4429-B46A-65D6BB6DCFDA}" destId="{D23749CE-D669-4347-8384-5A03C127385A}" srcOrd="1" destOrd="0" presId="urn:microsoft.com/office/officeart/2005/8/layout/hierarchy3"/>
    <dgm:cxn modelId="{84B9D652-B185-4789-A21C-00CCCDB39512}" type="presOf" srcId="{FB1C3C39-0A87-4429-B46A-65D6BB6DCFDA}" destId="{FF2C3C11-8C9E-498F-83B9-AAB7CDE08FDE}" srcOrd="0" destOrd="0" presId="urn:microsoft.com/office/officeart/2005/8/layout/hierarchy3"/>
    <dgm:cxn modelId="{60B14FA6-E9D5-4EFD-A1DC-A9480C666F76}" srcId="{E870FB5C-8BB9-43BA-9038-6B4F5B5CCCE5}" destId="{A3CA3F1B-61F2-4DED-816A-427AD1C1D7C5}" srcOrd="2" destOrd="0" parTransId="{DD648320-31B9-40DB-9EA5-AF5BFD8613C2}" sibTransId="{F19B9424-6F78-4FFB-8588-E6D4FBBAA7FB}"/>
    <dgm:cxn modelId="{89819BB8-7A19-4CCA-A5C6-98E27A5305C3}" srcId="{E870FB5C-8BB9-43BA-9038-6B4F5B5CCCE5}" destId="{F0F5EC07-9740-4C6F-A855-D9411C3882D7}" srcOrd="3" destOrd="0" parTransId="{9E80777E-2EA6-4656-BA17-A70ED73961E1}" sibTransId="{8CA01DBC-8638-43C9-8414-DFB7EA5B5264}"/>
    <dgm:cxn modelId="{11A1E9B8-B1D0-4218-BA30-77332F88C043}" type="presOf" srcId="{E870FB5C-8BB9-43BA-9038-6B4F5B5CCCE5}" destId="{BC379DF4-D898-434D-8727-D797C49BD6F3}" srcOrd="0" destOrd="0" presId="urn:microsoft.com/office/officeart/2005/8/layout/hierarchy3"/>
    <dgm:cxn modelId="{15E8BEBF-C473-46DB-848A-4493D44D3AD0}" type="presOf" srcId="{48B0111D-5732-41CC-A5BC-E6FB2D14EE96}" destId="{338C043F-DBF3-4B86-9763-F105EF0FE31E}" srcOrd="0" destOrd="0" presId="urn:microsoft.com/office/officeart/2005/8/layout/hierarchy3"/>
    <dgm:cxn modelId="{3E1D79C2-0082-4E71-B5BE-67DCA9CD6AC4}" type="presOf" srcId="{A3CA3F1B-61F2-4DED-816A-427AD1C1D7C5}" destId="{D82E4513-4DD3-4FBC-878A-6E9709283348}" srcOrd="0" destOrd="0" presId="urn:microsoft.com/office/officeart/2005/8/layout/hierarchy3"/>
    <dgm:cxn modelId="{00210FCE-6018-402D-9C5E-EB72C537410E}" type="presOf" srcId="{48B0111D-5732-41CC-A5BC-E6FB2D14EE96}" destId="{6D3C16AD-10B1-4F1D-BCC4-77D09E67F0FD}" srcOrd="1" destOrd="0" presId="urn:microsoft.com/office/officeart/2005/8/layout/hierarchy3"/>
    <dgm:cxn modelId="{A0DE9AEF-2916-4403-BDE6-A154A6B7DEC6}" srcId="{E870FB5C-8BB9-43BA-9038-6B4F5B5CCCE5}" destId="{48B0111D-5732-41CC-A5BC-E6FB2D14EE96}" srcOrd="1" destOrd="0" parTransId="{0C182F93-55ED-4E2F-87DB-903948A21044}" sibTransId="{351E5400-F55B-4F0D-B6B8-CB5418A1B6A8}"/>
    <dgm:cxn modelId="{6A7787F5-7504-4FAE-87C2-903DBE7ED2A0}" srcId="{E870FB5C-8BB9-43BA-9038-6B4F5B5CCCE5}" destId="{FB1C3C39-0A87-4429-B46A-65D6BB6DCFDA}" srcOrd="0" destOrd="0" parTransId="{3C6F423D-268A-49E9-B4BB-728622BBF9C6}" sibTransId="{4FB3D90F-C0E4-4351-8B62-986C4110EC91}"/>
    <dgm:cxn modelId="{1986D2A9-D778-4977-B55F-A24A9AC39E49}" type="presParOf" srcId="{BC379DF4-D898-434D-8727-D797C49BD6F3}" destId="{C1B823B7-DF5A-477C-8F53-38CA80CAACB9}" srcOrd="0" destOrd="0" presId="urn:microsoft.com/office/officeart/2005/8/layout/hierarchy3"/>
    <dgm:cxn modelId="{12710B25-5B30-4D0C-855C-F7026AA462CB}" type="presParOf" srcId="{C1B823B7-DF5A-477C-8F53-38CA80CAACB9}" destId="{70502A34-5861-4237-9CFF-21CD3B320F7E}" srcOrd="0" destOrd="0" presId="urn:microsoft.com/office/officeart/2005/8/layout/hierarchy3"/>
    <dgm:cxn modelId="{78116D75-8B47-4F03-BF02-66243E81D6D3}" type="presParOf" srcId="{70502A34-5861-4237-9CFF-21CD3B320F7E}" destId="{FF2C3C11-8C9E-498F-83B9-AAB7CDE08FDE}" srcOrd="0" destOrd="0" presId="urn:microsoft.com/office/officeart/2005/8/layout/hierarchy3"/>
    <dgm:cxn modelId="{FD5D60C6-A500-4BE7-81FF-B3178B3CA0C1}" type="presParOf" srcId="{70502A34-5861-4237-9CFF-21CD3B320F7E}" destId="{D23749CE-D669-4347-8384-5A03C127385A}" srcOrd="1" destOrd="0" presId="urn:microsoft.com/office/officeart/2005/8/layout/hierarchy3"/>
    <dgm:cxn modelId="{37104EE7-1A76-44BA-82EC-BD528B1A9A6A}" type="presParOf" srcId="{C1B823B7-DF5A-477C-8F53-38CA80CAACB9}" destId="{2CD93128-4FEE-4AA2-BA5C-BECB26BBF035}" srcOrd="1" destOrd="0" presId="urn:microsoft.com/office/officeart/2005/8/layout/hierarchy3"/>
    <dgm:cxn modelId="{2E146E6A-5F51-454C-A541-31A9A507AFF2}" type="presParOf" srcId="{BC379DF4-D898-434D-8727-D797C49BD6F3}" destId="{54590E9E-6E4B-4436-B4B7-41B3DEB9F5DB}" srcOrd="1" destOrd="0" presId="urn:microsoft.com/office/officeart/2005/8/layout/hierarchy3"/>
    <dgm:cxn modelId="{196C322D-4B0A-418A-92A2-DD794837CD3C}" type="presParOf" srcId="{54590E9E-6E4B-4436-B4B7-41B3DEB9F5DB}" destId="{6ED7592B-A606-452C-9E6F-46918744FC5E}" srcOrd="0" destOrd="0" presId="urn:microsoft.com/office/officeart/2005/8/layout/hierarchy3"/>
    <dgm:cxn modelId="{F890CEFF-0DA2-44BB-A45F-8EA643899F34}" type="presParOf" srcId="{6ED7592B-A606-452C-9E6F-46918744FC5E}" destId="{338C043F-DBF3-4B86-9763-F105EF0FE31E}" srcOrd="0" destOrd="0" presId="urn:microsoft.com/office/officeart/2005/8/layout/hierarchy3"/>
    <dgm:cxn modelId="{018D47EC-ED9D-4511-AF05-235847BB875F}" type="presParOf" srcId="{6ED7592B-A606-452C-9E6F-46918744FC5E}" destId="{6D3C16AD-10B1-4F1D-BCC4-77D09E67F0FD}" srcOrd="1" destOrd="0" presId="urn:microsoft.com/office/officeart/2005/8/layout/hierarchy3"/>
    <dgm:cxn modelId="{3559D2F0-0747-419D-8720-6EA1F8FFC18F}" type="presParOf" srcId="{54590E9E-6E4B-4436-B4B7-41B3DEB9F5DB}" destId="{77E7E697-1CE4-4D3F-8969-FA9CC41CC976}" srcOrd="1" destOrd="0" presId="urn:microsoft.com/office/officeart/2005/8/layout/hierarchy3"/>
    <dgm:cxn modelId="{61E9DDD7-1DC3-40F8-92FA-7CE4C043E536}" type="presParOf" srcId="{BC379DF4-D898-434D-8727-D797C49BD6F3}" destId="{106E7BF8-D010-4CB4-9F71-B0A89A427380}" srcOrd="2" destOrd="0" presId="urn:microsoft.com/office/officeart/2005/8/layout/hierarchy3"/>
    <dgm:cxn modelId="{7ED2BCA4-D625-4EB7-A8EA-2E6B4E1A6B8A}" type="presParOf" srcId="{106E7BF8-D010-4CB4-9F71-B0A89A427380}" destId="{A89A8CC9-DF48-4FF0-B09F-D095F4B84A57}" srcOrd="0" destOrd="0" presId="urn:microsoft.com/office/officeart/2005/8/layout/hierarchy3"/>
    <dgm:cxn modelId="{4F9686F6-F3CA-4595-A63F-8A00ED55B47D}" type="presParOf" srcId="{A89A8CC9-DF48-4FF0-B09F-D095F4B84A57}" destId="{D82E4513-4DD3-4FBC-878A-6E9709283348}" srcOrd="0" destOrd="0" presId="urn:microsoft.com/office/officeart/2005/8/layout/hierarchy3"/>
    <dgm:cxn modelId="{5B517991-2CB3-475B-924D-5C0E2DEF635A}" type="presParOf" srcId="{A89A8CC9-DF48-4FF0-B09F-D095F4B84A57}" destId="{C6697D26-FA9C-483E-B2C4-4714F0CB2AE3}" srcOrd="1" destOrd="0" presId="urn:microsoft.com/office/officeart/2005/8/layout/hierarchy3"/>
    <dgm:cxn modelId="{6376CE38-F22C-47C2-A679-16C3E9C50181}" type="presParOf" srcId="{106E7BF8-D010-4CB4-9F71-B0A89A427380}" destId="{8AD4C391-15A1-42DB-8FC4-DAB7F93E0FAA}" srcOrd="1" destOrd="0" presId="urn:microsoft.com/office/officeart/2005/8/layout/hierarchy3"/>
    <dgm:cxn modelId="{7E73FE40-D7B7-478E-A8A8-2CEA1028DB46}" type="presParOf" srcId="{BC379DF4-D898-434D-8727-D797C49BD6F3}" destId="{65506F3C-EE7D-481B-AEAB-5ED95CED9636}" srcOrd="3" destOrd="0" presId="urn:microsoft.com/office/officeart/2005/8/layout/hierarchy3"/>
    <dgm:cxn modelId="{9D7D40B8-46F5-40DD-9E8F-9818FC7988C9}" type="presParOf" srcId="{65506F3C-EE7D-481B-AEAB-5ED95CED9636}" destId="{74ACF663-008B-49DD-9B29-5C79609E0687}" srcOrd="0" destOrd="0" presId="urn:microsoft.com/office/officeart/2005/8/layout/hierarchy3"/>
    <dgm:cxn modelId="{A60D928B-3FAA-4D16-9872-E9909D44CD4D}" type="presParOf" srcId="{74ACF663-008B-49DD-9B29-5C79609E0687}" destId="{E32D128E-AA33-45B1-B84D-3876FC5F1FE9}" srcOrd="0" destOrd="0" presId="urn:microsoft.com/office/officeart/2005/8/layout/hierarchy3"/>
    <dgm:cxn modelId="{C41204ED-B40A-4363-B829-C85C0C618994}" type="presParOf" srcId="{74ACF663-008B-49DD-9B29-5C79609E0687}" destId="{31ABA63E-57FD-45A8-BE1F-266637B96FFE}" srcOrd="1" destOrd="0" presId="urn:microsoft.com/office/officeart/2005/8/layout/hierarchy3"/>
    <dgm:cxn modelId="{905AF9BF-D3D8-4F00-9251-08925353FDD8}" type="presParOf" srcId="{65506F3C-EE7D-481B-AEAB-5ED95CED9636}" destId="{BCAFEE12-98F8-477A-8194-707900C3DA5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3D7C6-33D8-4115-84F6-60B0BA521D47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1B63E1-7A15-4294-A57B-C59CE58AE1C5}">
      <dgm:prSet custT="1"/>
      <dgm:spPr/>
      <dgm:t>
        <a:bodyPr/>
        <a:lstStyle/>
        <a:p>
          <a:r>
            <a:rPr lang="en-IN" sz="2000" b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Analysis and Model Training with Random Forest Classifier: Achieving.</a:t>
          </a:r>
        </a:p>
      </dgm:t>
    </dgm:pt>
    <dgm:pt modelId="{B4AD6F76-3BAF-469A-BEF8-C0C26E26C6A1}" type="parTrans" cxnId="{9672EA80-1AD7-4372-8B1B-3EB02D697987}">
      <dgm:prSet/>
      <dgm:spPr/>
      <dgm:t>
        <a:bodyPr/>
        <a:lstStyle/>
        <a:p>
          <a:endParaRPr lang="en-IN"/>
        </a:p>
      </dgm:t>
    </dgm:pt>
    <dgm:pt modelId="{1E87FCA3-014D-4446-82D6-911E322B3234}" type="sibTrans" cxnId="{9672EA80-1AD7-4372-8B1B-3EB02D697987}">
      <dgm:prSet/>
      <dgm:spPr/>
      <dgm:t>
        <a:bodyPr/>
        <a:lstStyle/>
        <a:p>
          <a:endParaRPr lang="en-IN"/>
        </a:p>
      </dgm:t>
    </dgm:pt>
    <dgm:pt modelId="{A4F7E144-DBC7-448F-85E2-6DA16B19933B}" type="pres">
      <dgm:prSet presAssocID="{3A53D7C6-33D8-4115-84F6-60B0BA521D47}" presName="Name0" presStyleCnt="0">
        <dgm:presLayoutVars>
          <dgm:dir/>
          <dgm:resizeHandles val="exact"/>
        </dgm:presLayoutVars>
      </dgm:prSet>
      <dgm:spPr/>
    </dgm:pt>
    <dgm:pt modelId="{B4CACDFD-741F-4A30-AD1C-EE42073079B0}" type="pres">
      <dgm:prSet presAssocID="{AE1B63E1-7A15-4294-A57B-C59CE58AE1C5}" presName="node" presStyleLbl="node1" presStyleIdx="0" presStyleCnt="1" custLinFactNeighborX="201">
        <dgm:presLayoutVars>
          <dgm:bulletEnabled val="1"/>
        </dgm:presLayoutVars>
      </dgm:prSet>
      <dgm:spPr/>
    </dgm:pt>
  </dgm:ptLst>
  <dgm:cxnLst>
    <dgm:cxn modelId="{C341E55D-E93C-4C48-BD20-BCC0F4B65931}" type="presOf" srcId="{3A53D7C6-33D8-4115-84F6-60B0BA521D47}" destId="{A4F7E144-DBC7-448F-85E2-6DA16B19933B}" srcOrd="0" destOrd="0" presId="urn:microsoft.com/office/officeart/2005/8/layout/hList6"/>
    <dgm:cxn modelId="{6C2B4744-E76B-40EF-B116-4D7404A6DF75}" type="presOf" srcId="{AE1B63E1-7A15-4294-A57B-C59CE58AE1C5}" destId="{B4CACDFD-741F-4A30-AD1C-EE42073079B0}" srcOrd="0" destOrd="0" presId="urn:microsoft.com/office/officeart/2005/8/layout/hList6"/>
    <dgm:cxn modelId="{9672EA80-1AD7-4372-8B1B-3EB02D697987}" srcId="{3A53D7C6-33D8-4115-84F6-60B0BA521D47}" destId="{AE1B63E1-7A15-4294-A57B-C59CE58AE1C5}" srcOrd="0" destOrd="0" parTransId="{B4AD6F76-3BAF-469A-BEF8-C0C26E26C6A1}" sibTransId="{1E87FCA3-014D-4446-82D6-911E322B3234}"/>
    <dgm:cxn modelId="{A718ED98-BB74-4499-BF10-94E71E08DB0B}" type="presParOf" srcId="{A4F7E144-DBC7-448F-85E2-6DA16B19933B}" destId="{B4CACDFD-741F-4A30-AD1C-EE42073079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C3C11-8C9E-498F-83B9-AAB7CDE08FDE}">
      <dsp:nvSpPr>
        <dsp:cNvPr id="0" name=""/>
        <dsp:cNvSpPr/>
      </dsp:nvSpPr>
      <dsp:spPr>
        <a:xfrm>
          <a:off x="282194" y="3"/>
          <a:ext cx="1160043" cy="603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MODEL ACCURACY 88.01%</a:t>
          </a:r>
          <a:endParaRPr lang="en-IN" sz="1200" kern="1200" dirty="0">
            <a:solidFill>
              <a:schemeClr val="tx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sp:txBody>
      <dsp:txXfrm>
        <a:off x="299867" y="17676"/>
        <a:ext cx="1124697" cy="568067"/>
      </dsp:txXfrm>
    </dsp:sp>
    <dsp:sp modelId="{338C043F-DBF3-4B86-9763-F105EF0FE31E}">
      <dsp:nvSpPr>
        <dsp:cNvPr id="0" name=""/>
        <dsp:cNvSpPr/>
      </dsp:nvSpPr>
      <dsp:spPr>
        <a:xfrm>
          <a:off x="1737509" y="3"/>
          <a:ext cx="1151750" cy="607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PRECISION SCORE 91%</a:t>
          </a:r>
          <a:endParaRPr lang="en-IN" sz="1400" b="1" kern="1200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sp:txBody>
      <dsp:txXfrm>
        <a:off x="1755314" y="17808"/>
        <a:ext cx="1116140" cy="572299"/>
      </dsp:txXfrm>
    </dsp:sp>
    <dsp:sp modelId="{D82E4513-4DD3-4FBC-878A-6E9709283348}">
      <dsp:nvSpPr>
        <dsp:cNvPr id="0" name=""/>
        <dsp:cNvSpPr/>
      </dsp:nvSpPr>
      <dsp:spPr>
        <a:xfrm>
          <a:off x="3218329" y="15570"/>
          <a:ext cx="1156917" cy="57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ea typeface="MS PGothic" panose="020B0600070205080204" pitchFamily="34" charset="-128"/>
            </a:rPr>
            <a:t>RECALL SCORE 87%</a:t>
          </a:r>
          <a:endParaRPr lang="en-IN" sz="1400" b="1" kern="1200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  <a:ea typeface="MS PGothic" panose="020B0600070205080204" pitchFamily="34" charset="-128"/>
          </a:endParaRPr>
        </a:p>
      </dsp:txBody>
      <dsp:txXfrm>
        <a:off x="3235164" y="32405"/>
        <a:ext cx="1123247" cy="541103"/>
      </dsp:txXfrm>
    </dsp:sp>
    <dsp:sp modelId="{E32D128E-AA33-45B1-B84D-3876FC5F1FE9}">
      <dsp:nvSpPr>
        <dsp:cNvPr id="0" name=""/>
        <dsp:cNvSpPr/>
      </dsp:nvSpPr>
      <dsp:spPr>
        <a:xfrm>
          <a:off x="4712996" y="3"/>
          <a:ext cx="1158152" cy="624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AUC SCORE 0.95%</a:t>
          </a:r>
          <a:endParaRPr lang="en-IN" sz="1400" b="1" kern="1200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sp:txBody>
      <dsp:txXfrm>
        <a:off x="4731295" y="18302"/>
        <a:ext cx="1121554" cy="588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ACDFD-741F-4A30-AD1C-EE42073079B0}">
      <dsp:nvSpPr>
        <dsp:cNvPr id="0" name=""/>
        <dsp:cNvSpPr/>
      </dsp:nvSpPr>
      <dsp:spPr>
        <a:xfrm rot="16200000">
          <a:off x="2652593" y="-2646539"/>
          <a:ext cx="899252" cy="619233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Analysis and Model Training with Random Forest Classifier: Achieving.</a:t>
          </a:r>
        </a:p>
      </dsp:txBody>
      <dsp:txXfrm rot="5400000">
        <a:off x="6054" y="179850"/>
        <a:ext cx="6192331" cy="53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British Airways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11/06/2024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800" b="1" dirty="0">
                <a:ln>
                  <a:solidFill>
                    <a:schemeClr val="tx1">
                      <a:lumMod val="9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Predicting customer buying </a:t>
            </a:r>
            <a:r>
              <a:rPr lang="en-US" sz="1800" b="1" dirty="0" err="1">
                <a:ln>
                  <a:solidFill>
                    <a:schemeClr val="tx1">
                      <a:lumMod val="9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behaviour</a:t>
            </a:r>
            <a:r>
              <a:rPr lang="en-US" sz="1800" b="1" dirty="0">
                <a:ln>
                  <a:solidFill>
                    <a:schemeClr val="tx1">
                      <a:lumMod val="9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03/06/2024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-2"/>
            <a:ext cx="10652288" cy="102752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Predictive model to understand factors that influence buying behavior</a:t>
            </a:r>
            <a:r>
              <a:rPr lang="en-US" b="1" dirty="0">
                <a:solidFill>
                  <a:srgbClr val="00B0F0"/>
                </a:solidFill>
              </a:rPr>
              <a:t>.</a:t>
            </a:r>
            <a:endParaRPr lang="en-GB" b="1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8C70F04-51DC-C7A1-CD0D-0705CF3F003E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482772602"/>
              </p:ext>
            </p:extLst>
          </p:nvPr>
        </p:nvGraphicFramePr>
        <p:xfrm>
          <a:off x="56560" y="1950067"/>
          <a:ext cx="6204147" cy="62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56B751F-02FD-F8E0-FF92-C2E170DA95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42"/>
          <a:stretch/>
        </p:blipFill>
        <p:spPr>
          <a:xfrm>
            <a:off x="6339788" y="1068932"/>
            <a:ext cx="5852212" cy="54449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7B41D81-F807-6D95-BF30-BCBD4EAA8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86418"/>
              </p:ext>
            </p:extLst>
          </p:nvPr>
        </p:nvGraphicFramePr>
        <p:xfrm>
          <a:off x="75413" y="1027521"/>
          <a:ext cx="6198385" cy="89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5A23EAE-8490-0DB4-B26D-18AB387CA7A5}"/>
              </a:ext>
            </a:extLst>
          </p:cNvPr>
          <p:cNvSpPr txBox="1"/>
          <p:nvPr/>
        </p:nvSpPr>
        <p:spPr>
          <a:xfrm>
            <a:off x="6273800" y="648087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Bahnschrift Light" panose="020B0502040204020203" pitchFamily="34" charset="0"/>
              </a:rPr>
              <a:t>Top Features that can drive successful Flight Booking.</a:t>
            </a:r>
            <a:endParaRPr lang="en-IN" dirty="0">
              <a:solidFill>
                <a:schemeClr val="accent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DCBCB-0CBF-26BF-EA67-CE7E3DECDAF0}"/>
              </a:ext>
            </a:extLst>
          </p:cNvPr>
          <p:cNvSpPr txBox="1"/>
          <p:nvPr/>
        </p:nvSpPr>
        <p:spPr>
          <a:xfrm>
            <a:off x="0" y="4273645"/>
            <a:ext cx="6339788" cy="2631490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Booking Not Completed in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 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few booking completed on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other Countries.</a:t>
            </a:r>
            <a:endParaRPr lang="en-IN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flight departure times are between 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12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IN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minimum number of days between travel date and booking date is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rest of the people maximum between travel date and booking date is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89% 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has been done through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mostly people prefer internet as compared to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40.80% 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bookings have come from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14.82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bookings have come from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booking from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Korea.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u="sng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maximum people prefer to book their seats from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maximum Booking done in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b="1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1100" b="1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Internet.</a:t>
            </a:r>
            <a:endParaRPr lang="en-IN" sz="1100" b="1" u="sng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B7782-E2FE-E126-F48D-3EF9E20C8B60}"/>
              </a:ext>
            </a:extLst>
          </p:cNvPr>
          <p:cNvSpPr txBox="1"/>
          <p:nvPr/>
        </p:nvSpPr>
        <p:spPr>
          <a:xfrm>
            <a:off x="-1" y="2545237"/>
            <a:ext cx="627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Precision Score</a:t>
            </a:r>
            <a:r>
              <a:rPr 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 the Above Score We predicted actual completed bookings out of all Successfully completed bookings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91%.</a:t>
            </a:r>
          </a:p>
          <a:p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2060"/>
                </a:solidFill>
              </a:rPr>
              <a:t>Recall Score</a:t>
            </a:r>
            <a:r>
              <a:rPr lang="en-GB" sz="16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Chance of predicting actual true successful bookings </a:t>
            </a:r>
            <a:r>
              <a:rPr lang="en-GB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87%.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Aptos Narrow" panose="020B0004020202020204" pitchFamily="34" charset="0"/>
              </a:rPr>
              <a:t>AUC score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: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helps to understand model ability between </a:t>
            </a:r>
            <a:r>
              <a:rPr lang="en-US" sz="12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Positive and Negative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classes. If AUC score between </a:t>
            </a:r>
            <a:r>
              <a:rPr lang="en-US" sz="12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0.9 to 1.0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model has excellent performance Nearing Perfect Classification.</a:t>
            </a:r>
            <a:endParaRPr lang="en-GB" sz="1400" dirty="0"/>
          </a:p>
          <a:p>
            <a:r>
              <a:rPr lang="en-IN" sz="14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244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 Narrow</vt:lpstr>
      <vt:lpstr>Arial</vt:lpstr>
      <vt:lpstr>Arial Black</vt:lpstr>
      <vt:lpstr>Bahnschrift Light</vt:lpstr>
      <vt:lpstr>Calibri</vt:lpstr>
      <vt:lpstr>Mylius Modern</vt:lpstr>
      <vt:lpstr>Wingdings</vt:lpstr>
      <vt:lpstr>Section Heading</vt:lpstr>
      <vt:lpstr>Slide Body - Curious Blue (ABBA)</vt:lpstr>
      <vt:lpstr>PowerPoint Presentation</vt:lpstr>
      <vt:lpstr>Predictive model to understand factors that influence buying behavior.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Anand Shaw</cp:lastModifiedBy>
  <cp:revision>28</cp:revision>
  <cp:lastPrinted>2022-06-09T07:44:13Z</cp:lastPrinted>
  <dcterms:created xsi:type="dcterms:W3CDTF">2022-02-22T07:39:05Z</dcterms:created>
  <dcterms:modified xsi:type="dcterms:W3CDTF">2024-06-11T06:08:57Z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