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“main” 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“main”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“main”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628928-720D-C59C-13EF-8255FC9F32DA}"/>
              </a:ext>
            </a:extLst>
          </p:cNvPr>
          <p:cNvSpPr/>
          <p:nvPr/>
        </p:nvSpPr>
        <p:spPr>
          <a:xfrm>
            <a:off x="2354189" y="167392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72F447-BA9F-B067-7531-6284A2425AD0}"/>
              </a:ext>
            </a:extLst>
          </p:cNvPr>
          <p:cNvSpPr/>
          <p:nvPr/>
        </p:nvSpPr>
        <p:spPr>
          <a:xfrm>
            <a:off x="2356221" y="2688585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320" name="Flowchart: Decision 319">
            <a:extLst>
              <a:ext uri="{FF2B5EF4-FFF2-40B4-BE49-F238E27FC236}">
                <a16:creationId xmlns:a16="http://schemas.microsoft.com/office/drawing/2014/main" id="{26F16BFE-CDE3-1962-5301-6ACE7983C55C}"/>
              </a:ext>
            </a:extLst>
          </p:cNvPr>
          <p:cNvSpPr/>
          <p:nvPr/>
        </p:nvSpPr>
        <p:spPr>
          <a:xfrm>
            <a:off x="4833787" y="1842103"/>
            <a:ext cx="1308099" cy="846482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sp>
        <p:nvSpPr>
          <p:cNvPr id="321" name="Flowchart: Process 320">
            <a:extLst>
              <a:ext uri="{FF2B5EF4-FFF2-40B4-BE49-F238E27FC236}">
                <a16:creationId xmlns:a16="http://schemas.microsoft.com/office/drawing/2014/main" id="{ED48EF84-A1C1-0DAA-CC23-CD23F8BF9726}"/>
              </a:ext>
            </a:extLst>
          </p:cNvPr>
          <p:cNvSpPr/>
          <p:nvPr/>
        </p:nvSpPr>
        <p:spPr>
          <a:xfrm>
            <a:off x="6604455" y="1745459"/>
            <a:ext cx="1644047" cy="1039770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“main” folder and display in ascending order</a:t>
            </a:r>
          </a:p>
        </p:txBody>
      </p:sp>
      <p:sp>
        <p:nvSpPr>
          <p:cNvPr id="322" name="Flowchart: Terminator 321">
            <a:extLst>
              <a:ext uri="{FF2B5EF4-FFF2-40B4-BE49-F238E27FC236}">
                <a16:creationId xmlns:a16="http://schemas.microsoft.com/office/drawing/2014/main" id="{83F85628-54E3-D541-2A57-6D79DC5736CE}"/>
              </a:ext>
            </a:extLst>
          </p:cNvPr>
          <p:cNvSpPr/>
          <p:nvPr/>
        </p:nvSpPr>
        <p:spPr>
          <a:xfrm>
            <a:off x="13276355" y="7579099"/>
            <a:ext cx="1395266" cy="559128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323" name="Flowchart: Process 322">
            <a:extLst>
              <a:ext uri="{FF2B5EF4-FFF2-40B4-BE49-F238E27FC236}">
                <a16:creationId xmlns:a16="http://schemas.microsoft.com/office/drawing/2014/main" id="{1BB65E9B-7D03-D13A-FA34-BF6D50127757}"/>
              </a:ext>
            </a:extLst>
          </p:cNvPr>
          <p:cNvSpPr/>
          <p:nvPr/>
        </p:nvSpPr>
        <p:spPr>
          <a:xfrm>
            <a:off x="13148488" y="6045207"/>
            <a:ext cx="1651000" cy="1039770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1F21BB79-CB53-6D31-F689-50B4E2C9C020}"/>
              </a:ext>
            </a:extLst>
          </p:cNvPr>
          <p:cNvSpPr/>
          <p:nvPr/>
        </p:nvSpPr>
        <p:spPr>
          <a:xfrm>
            <a:off x="8922763" y="1908728"/>
            <a:ext cx="1225822" cy="7067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325" name="Flowchart: Decision 324">
            <a:extLst>
              <a:ext uri="{FF2B5EF4-FFF2-40B4-BE49-F238E27FC236}">
                <a16:creationId xmlns:a16="http://schemas.microsoft.com/office/drawing/2014/main" id="{1D7C4BEF-9EAA-4CA4-2BC6-3050E2BDC34A}"/>
              </a:ext>
            </a:extLst>
          </p:cNvPr>
          <p:cNvSpPr/>
          <p:nvPr/>
        </p:nvSpPr>
        <p:spPr>
          <a:xfrm>
            <a:off x="10428416" y="733467"/>
            <a:ext cx="1308099" cy="846482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sp>
        <p:nvSpPr>
          <p:cNvPr id="326" name="Flowchart: Process 325">
            <a:extLst>
              <a:ext uri="{FF2B5EF4-FFF2-40B4-BE49-F238E27FC236}">
                <a16:creationId xmlns:a16="http://schemas.microsoft.com/office/drawing/2014/main" id="{F70BA948-ADC1-5036-E4B1-4EC89910766A}"/>
              </a:ext>
            </a:extLst>
          </p:cNvPr>
          <p:cNvSpPr/>
          <p:nvPr/>
        </p:nvSpPr>
        <p:spPr>
          <a:xfrm>
            <a:off x="12133916" y="636823"/>
            <a:ext cx="1651000" cy="1039770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“main” folder by taking input of file/folder name</a:t>
            </a:r>
          </a:p>
        </p:txBody>
      </p:sp>
      <p:sp>
        <p:nvSpPr>
          <p:cNvPr id="327" name="Flowchart: Decision 326">
            <a:extLst>
              <a:ext uri="{FF2B5EF4-FFF2-40B4-BE49-F238E27FC236}">
                <a16:creationId xmlns:a16="http://schemas.microsoft.com/office/drawing/2014/main" id="{E9BDD3A9-FFB3-2889-3F6C-60DAAB70FFB1}"/>
              </a:ext>
            </a:extLst>
          </p:cNvPr>
          <p:cNvSpPr/>
          <p:nvPr/>
        </p:nvSpPr>
        <p:spPr>
          <a:xfrm>
            <a:off x="10428415" y="1872491"/>
            <a:ext cx="1308099" cy="846482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328" name="Flowchart: Process 327">
            <a:extLst>
              <a:ext uri="{FF2B5EF4-FFF2-40B4-BE49-F238E27FC236}">
                <a16:creationId xmlns:a16="http://schemas.microsoft.com/office/drawing/2014/main" id="{1D5FFDF5-E3E4-8430-AF57-F59474F82ED3}"/>
              </a:ext>
            </a:extLst>
          </p:cNvPr>
          <p:cNvSpPr/>
          <p:nvPr/>
        </p:nvSpPr>
        <p:spPr>
          <a:xfrm>
            <a:off x="12141392" y="1786846"/>
            <a:ext cx="1651000" cy="1039770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sp>
        <p:nvSpPr>
          <p:cNvPr id="329" name="Flowchart: Decision 328">
            <a:extLst>
              <a:ext uri="{FF2B5EF4-FFF2-40B4-BE49-F238E27FC236}">
                <a16:creationId xmlns:a16="http://schemas.microsoft.com/office/drawing/2014/main" id="{DDC8A833-7A97-D169-B7A0-4DFE29724D03}"/>
              </a:ext>
            </a:extLst>
          </p:cNvPr>
          <p:cNvSpPr/>
          <p:nvPr/>
        </p:nvSpPr>
        <p:spPr>
          <a:xfrm>
            <a:off x="10424562" y="3260110"/>
            <a:ext cx="1308099" cy="846482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330" name="Flowchart: Process 329">
            <a:extLst>
              <a:ext uri="{FF2B5EF4-FFF2-40B4-BE49-F238E27FC236}">
                <a16:creationId xmlns:a16="http://schemas.microsoft.com/office/drawing/2014/main" id="{BCEEA2CB-18CF-EF00-3E8B-71885120B5BD}"/>
              </a:ext>
            </a:extLst>
          </p:cNvPr>
          <p:cNvSpPr/>
          <p:nvPr/>
        </p:nvSpPr>
        <p:spPr>
          <a:xfrm>
            <a:off x="12174482" y="3062794"/>
            <a:ext cx="1651000" cy="1248337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sp>
        <p:nvSpPr>
          <p:cNvPr id="331" name="Flowchart: Decision 330">
            <a:extLst>
              <a:ext uri="{FF2B5EF4-FFF2-40B4-BE49-F238E27FC236}">
                <a16:creationId xmlns:a16="http://schemas.microsoft.com/office/drawing/2014/main" id="{5A56864C-B46A-35FC-ACE3-0BD8FC8D7189}"/>
              </a:ext>
            </a:extLst>
          </p:cNvPr>
          <p:cNvSpPr/>
          <p:nvPr/>
        </p:nvSpPr>
        <p:spPr>
          <a:xfrm>
            <a:off x="10428414" y="5057509"/>
            <a:ext cx="1308099" cy="846482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sp>
        <p:nvSpPr>
          <p:cNvPr id="332" name="Flowchart: Process 331">
            <a:extLst>
              <a:ext uri="{FF2B5EF4-FFF2-40B4-BE49-F238E27FC236}">
                <a16:creationId xmlns:a16="http://schemas.microsoft.com/office/drawing/2014/main" id="{FC9C3878-266B-7A86-3990-05E4E280D634}"/>
              </a:ext>
            </a:extLst>
          </p:cNvPr>
          <p:cNvSpPr/>
          <p:nvPr/>
        </p:nvSpPr>
        <p:spPr>
          <a:xfrm>
            <a:off x="12254669" y="5144325"/>
            <a:ext cx="1651000" cy="672850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sp>
        <p:nvSpPr>
          <p:cNvPr id="333" name="Flowchart: Decision 332">
            <a:extLst>
              <a:ext uri="{FF2B5EF4-FFF2-40B4-BE49-F238E27FC236}">
                <a16:creationId xmlns:a16="http://schemas.microsoft.com/office/drawing/2014/main" id="{F163B472-1139-7AB0-3CA4-FFE7558496ED}"/>
              </a:ext>
            </a:extLst>
          </p:cNvPr>
          <p:cNvSpPr/>
          <p:nvPr/>
        </p:nvSpPr>
        <p:spPr>
          <a:xfrm>
            <a:off x="10428414" y="6141851"/>
            <a:ext cx="1308099" cy="846482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334" name="Flowchart: Process 333">
            <a:extLst>
              <a:ext uri="{FF2B5EF4-FFF2-40B4-BE49-F238E27FC236}">
                <a16:creationId xmlns:a16="http://schemas.microsoft.com/office/drawing/2014/main" id="{E6820B43-A4C7-6C46-BC4B-2820D15F9B0E}"/>
              </a:ext>
            </a:extLst>
          </p:cNvPr>
          <p:cNvSpPr/>
          <p:nvPr/>
        </p:nvSpPr>
        <p:spPr>
          <a:xfrm>
            <a:off x="10186142" y="7332038"/>
            <a:ext cx="1828317" cy="806189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558AA9BD-044A-B49C-3644-E74B8440E454}"/>
              </a:ext>
            </a:extLst>
          </p:cNvPr>
          <p:cNvSpPr/>
          <p:nvPr/>
        </p:nvSpPr>
        <p:spPr>
          <a:xfrm>
            <a:off x="2350335" y="1673929"/>
            <a:ext cx="1752600" cy="7067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94AD6A28-4AEB-44E9-9016-80180490103A}"/>
              </a:ext>
            </a:extLst>
          </p:cNvPr>
          <p:cNvSpPr/>
          <p:nvPr/>
        </p:nvSpPr>
        <p:spPr>
          <a:xfrm>
            <a:off x="2352367" y="2688585"/>
            <a:ext cx="1752600" cy="7067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299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Anand Singh (anandsi4)</cp:lastModifiedBy>
  <cp:revision>37</cp:revision>
  <dcterms:created xsi:type="dcterms:W3CDTF">2021-01-19T12:02:17Z</dcterms:created>
  <dcterms:modified xsi:type="dcterms:W3CDTF">2022-12-19T19:22:23Z</dcterms:modified>
</cp:coreProperties>
</file>