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2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1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0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8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9307-CC90-4B6C-80BE-C3B0D7E76AF0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BFC6-045E-4619-9ED3-FFD094C52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8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8803758" y="1733106"/>
            <a:ext cx="2902689" cy="40297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60958" y="2009554"/>
            <a:ext cx="2083982" cy="893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OneView.WAR</a:t>
            </a:r>
            <a:endParaRPr lang="en-US" sz="1600" dirty="0"/>
          </a:p>
          <a:p>
            <a:pPr algn="ctr"/>
            <a:r>
              <a:rPr lang="en-US" sz="1600" dirty="0" err="1"/>
              <a:t>Orion.WAR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9260958" y="3370521"/>
            <a:ext cx="2083982" cy="9250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 err="1"/>
              <a:t>Tibco</a:t>
            </a:r>
            <a:r>
              <a:rPr lang="en-US" sz="1400" dirty="0"/>
              <a:t> Services</a:t>
            </a:r>
          </a:p>
          <a:p>
            <a:pPr algn="ctr"/>
            <a:r>
              <a:rPr lang="en-US" sz="1400" dirty="0"/>
              <a:t>( EAR  + Global variables)</a:t>
            </a:r>
          </a:p>
          <a:p>
            <a:pPr algn="ctr"/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9260958" y="4561368"/>
            <a:ext cx="2083982" cy="96756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Packages, Scripts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6522" y="1282626"/>
            <a:ext cx="57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5" name="Picture 14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" y="4520419"/>
            <a:ext cx="1176743" cy="1288534"/>
          </a:xfrm>
          <a:prstGeom prst="rect">
            <a:avLst/>
          </a:prstGeom>
        </p:spPr>
      </p:pic>
      <p:pic>
        <p:nvPicPr>
          <p:cNvPr id="16" name="Picture 15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90" y="3876152"/>
            <a:ext cx="1176743" cy="1288534"/>
          </a:xfrm>
          <a:prstGeom prst="rect">
            <a:avLst/>
          </a:prstGeom>
        </p:spPr>
      </p:pic>
      <p:pic>
        <p:nvPicPr>
          <p:cNvPr id="17" name="Picture 16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08" y="5011897"/>
            <a:ext cx="1176743" cy="1288534"/>
          </a:xfrm>
          <a:prstGeom prst="rect">
            <a:avLst/>
          </a:prstGeom>
        </p:spPr>
      </p:pic>
      <p:pic>
        <p:nvPicPr>
          <p:cNvPr id="18" name="Picture 17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64" y="5221303"/>
            <a:ext cx="1176743" cy="1288534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 flipH="1" flipV="1">
            <a:off x="301970" y="3458500"/>
            <a:ext cx="1771650" cy="912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1349653" y="4133869"/>
            <a:ext cx="2098335" cy="3233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2690383" y="3160513"/>
            <a:ext cx="1073356" cy="899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3262361" y="3645017"/>
            <a:ext cx="2528577" cy="1431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Building A Relationship with Your Auto Repair Shop in Venice, F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11" y="502932"/>
            <a:ext cx="1751398" cy="1628800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4034790" y="2009554"/>
            <a:ext cx="1417320" cy="28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 descr="File:Subversion-logo-cropped.pn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7" y="149933"/>
            <a:ext cx="3214423" cy="2863333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flipV="1">
            <a:off x="6523367" y="2210872"/>
            <a:ext cx="2280391" cy="40284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flipV="1">
            <a:off x="6463053" y="3507933"/>
            <a:ext cx="2310492" cy="411755"/>
          </a:xfrm>
          <a:prstGeom prst="bentArrow">
            <a:avLst>
              <a:gd name="adj1" fmla="val 27837"/>
              <a:gd name="adj2" fmla="val 25000"/>
              <a:gd name="adj3" fmla="val 25000"/>
              <a:gd name="adj4" fmla="val 6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flipV="1">
            <a:off x="6502346" y="4771019"/>
            <a:ext cx="2280391" cy="40284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5279" y="1775625"/>
            <a:ext cx="121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Manual Deployment of WAR files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326389" y="4395351"/>
            <a:ext cx="1216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Manual Deployment of SQL scripts </a:t>
            </a:r>
          </a:p>
          <a:p>
            <a:pPr algn="ctr"/>
            <a:endParaRPr lang="en-US" sz="1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7864720" y="149933"/>
            <a:ext cx="15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AS-IS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01728" y="5680904"/>
            <a:ext cx="15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OneWarriors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036976" y="6140505"/>
            <a:ext cx="131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Kohinoor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106099" y="5003862"/>
            <a:ext cx="10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Thindra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840594" y="6325171"/>
            <a:ext cx="11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HawkEye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38455" y="3084827"/>
            <a:ext cx="163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in UNIT TESTED Code 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562760" y="79626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CM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58598" y="2979609"/>
            <a:ext cx="121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Manual Deployment of EAR files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182500" y="2370195"/>
            <a:ext cx="1216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SVN Update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3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8803758" y="1733106"/>
            <a:ext cx="2902689" cy="40297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60958" y="2009554"/>
            <a:ext cx="2083982" cy="893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OneView.WAR</a:t>
            </a:r>
            <a:endParaRPr lang="en-US" sz="1600" dirty="0"/>
          </a:p>
          <a:p>
            <a:pPr algn="ctr"/>
            <a:r>
              <a:rPr lang="en-US" sz="1600" dirty="0" err="1"/>
              <a:t>Orion.WAR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9260958" y="3370521"/>
            <a:ext cx="2083982" cy="9250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 err="1"/>
              <a:t>Tibco</a:t>
            </a:r>
            <a:r>
              <a:rPr lang="en-US" sz="1400" dirty="0"/>
              <a:t> Services</a:t>
            </a:r>
          </a:p>
          <a:p>
            <a:pPr algn="ctr"/>
            <a:r>
              <a:rPr lang="en-US" sz="1400" dirty="0"/>
              <a:t>( EAR  + Global variables)</a:t>
            </a:r>
          </a:p>
          <a:p>
            <a:pPr algn="ctr"/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9260958" y="4561368"/>
            <a:ext cx="2083982" cy="96756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Packages, Scripts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6522" y="1282626"/>
            <a:ext cx="57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5" name="Picture 14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" y="4520419"/>
            <a:ext cx="1176743" cy="1288534"/>
          </a:xfrm>
          <a:prstGeom prst="rect">
            <a:avLst/>
          </a:prstGeom>
        </p:spPr>
      </p:pic>
      <p:pic>
        <p:nvPicPr>
          <p:cNvPr id="16" name="Picture 15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90" y="3876152"/>
            <a:ext cx="1176743" cy="1288534"/>
          </a:xfrm>
          <a:prstGeom prst="rect">
            <a:avLst/>
          </a:prstGeom>
        </p:spPr>
      </p:pic>
      <p:pic>
        <p:nvPicPr>
          <p:cNvPr id="17" name="Picture 16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08" y="5011897"/>
            <a:ext cx="1176743" cy="1288534"/>
          </a:xfrm>
          <a:prstGeom prst="rect">
            <a:avLst/>
          </a:prstGeom>
        </p:spPr>
      </p:pic>
      <p:pic>
        <p:nvPicPr>
          <p:cNvPr id="18" name="Picture 17" descr="Teamwork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64" y="5221303"/>
            <a:ext cx="1176743" cy="1288534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rot="5400000" flipH="1" flipV="1">
            <a:off x="301970" y="3458500"/>
            <a:ext cx="1771650" cy="912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1349653" y="4133869"/>
            <a:ext cx="2098335" cy="3233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2690383" y="3160513"/>
            <a:ext cx="1073356" cy="899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3262361" y="3645017"/>
            <a:ext cx="2528577" cy="1431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Building A Relationship with Your Auto Repair Shop in Venice, FL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13" y="3791302"/>
            <a:ext cx="1172487" cy="1090413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2984107">
            <a:off x="3738410" y="3061420"/>
            <a:ext cx="1823330" cy="28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 descr="File:Subversion-logo-cropped.pn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2" y="619945"/>
            <a:ext cx="2880085" cy="2565513"/>
          </a:xfrm>
          <a:prstGeom prst="rect">
            <a:avLst/>
          </a:prstGeom>
        </p:spPr>
      </p:pic>
      <p:sp>
        <p:nvSpPr>
          <p:cNvPr id="42" name="Bent Arrow 41"/>
          <p:cNvSpPr/>
          <p:nvPr/>
        </p:nvSpPr>
        <p:spPr>
          <a:xfrm flipV="1">
            <a:off x="6502346" y="4771019"/>
            <a:ext cx="2280391" cy="40284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26389" y="4395351"/>
            <a:ext cx="121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Manual Deployment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9121439" y="101717"/>
            <a:ext cx="15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TO-BE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01728" y="5680904"/>
            <a:ext cx="15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OneWarriors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036976" y="6140505"/>
            <a:ext cx="131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Kohinoor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106099" y="5003862"/>
            <a:ext cx="10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Thindra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840594" y="6325171"/>
            <a:ext cx="11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HawkEye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38455" y="3084827"/>
            <a:ext cx="163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in UNIT TESTED Code 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310384" y="405426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CM</a:t>
            </a:r>
            <a:endParaRPr lang="en-IN" dirty="0"/>
          </a:p>
        </p:txBody>
      </p:sp>
      <p:sp>
        <p:nvSpPr>
          <p:cNvPr id="31" name="Right Arrow 30"/>
          <p:cNvSpPr/>
          <p:nvPr/>
        </p:nvSpPr>
        <p:spPr>
          <a:xfrm rot="954299">
            <a:off x="3950389" y="2195968"/>
            <a:ext cx="2244191" cy="2878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 descr="... + Services = Image Editing Automation Heaven : Bart Busschot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85" y="2283197"/>
            <a:ext cx="790143" cy="790143"/>
          </a:xfrm>
          <a:prstGeom prst="rect">
            <a:avLst/>
          </a:prstGeom>
        </p:spPr>
      </p:pic>
      <p:pic>
        <p:nvPicPr>
          <p:cNvPr id="33" name="Picture 32" descr="... + Services = Image Editing Automation Heaven : Bart Busschot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74" y="2317357"/>
            <a:ext cx="790143" cy="790143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20975959">
            <a:off x="6920402" y="2384451"/>
            <a:ext cx="2244191" cy="2878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ight Arrow 35"/>
          <p:cNvSpPr/>
          <p:nvPr/>
        </p:nvSpPr>
        <p:spPr>
          <a:xfrm rot="984508">
            <a:off x="6882288" y="3132171"/>
            <a:ext cx="2244191" cy="2878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009129" y="913173"/>
            <a:ext cx="3350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Automated 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OneView</a:t>
            </a:r>
            <a:r>
              <a:rPr lang="en-US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Orion will be built and deployed 4 times a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TIBCO EARs will be deployed 4 times a day. (If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5522" y="1176050"/>
            <a:ext cx="11544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10:00 CET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13:00 CET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16:00 CET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18:00 CET</a:t>
            </a:r>
            <a:endParaRPr lang="en-IN" sz="12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649" y="72190"/>
            <a:ext cx="437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Continuous Deployment and Continuous Integration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540" y="917912"/>
            <a:ext cx="100926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deployment automation in place,  we will have the deployment done seamlessly without any scope for manual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 rolled out for the SIT environment from the </a:t>
            </a:r>
            <a:r>
              <a:rPr lang="en-US" b="1" dirty="0">
                <a:solidFill>
                  <a:srgbClr val="FF0000"/>
                </a:solidFill>
              </a:rPr>
              <a:t>18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July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deployment will begin at the specified slot every day and look for any changes in the SVN.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finding new changes that need to be deployed, the content is copied to the respective servers and  deployed into SIT.  All Affected services will be restarted.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need for special request to deploy from the developers with the exception of SQL scripts. </a:t>
            </a:r>
          </a:p>
          <a:p>
            <a:r>
              <a:rPr lang="en-US" dirty="0"/>
              <a:t>      (Due to nature of DDL and DML scripts and its impact)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Expectations &amp; Assumptions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assuming all the code that is checked into SVN  is UNIT TESTED and hence is ready for deployment in to the 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specifying any changes in the global variable for TIBCO service. Request the teams to follow the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filename &lt;</a:t>
            </a:r>
            <a:r>
              <a:rPr lang="en-US" dirty="0" err="1"/>
              <a:t>ServiceName.props</a:t>
            </a:r>
            <a:r>
              <a:rPr lang="en-US" dirty="0"/>
              <a:t>&gt; and specify the name value pairs as show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5"/>
            <a:r>
              <a:rPr lang="en-US" sz="1400" dirty="0"/>
              <a:t>bash-4.1$ more </a:t>
            </a:r>
            <a:r>
              <a:rPr lang="en-US" sz="1400" dirty="0" err="1"/>
              <a:t>TIPTV_Prov.props</a:t>
            </a:r>
            <a:endParaRPr lang="en-IN" sz="1400" dirty="0"/>
          </a:p>
          <a:p>
            <a:pPr lvl="5"/>
            <a:r>
              <a:rPr lang="en-US" sz="1400" dirty="0"/>
              <a:t>Common/</a:t>
            </a:r>
            <a:r>
              <a:rPr lang="en-US" sz="1400" dirty="0" err="1"/>
              <a:t>MailHost</a:t>
            </a:r>
            <a:r>
              <a:rPr lang="en-US" sz="1400" dirty="0"/>
              <a:t>=C2mail.bredband.local</a:t>
            </a:r>
            <a:endParaRPr lang="en-IN" sz="1400" dirty="0"/>
          </a:p>
          <a:p>
            <a:pPr lvl="5"/>
            <a:r>
              <a:rPr lang="en-US" sz="1400" dirty="0"/>
              <a:t>Common/</a:t>
            </a:r>
            <a:r>
              <a:rPr lang="en-US" sz="1400" dirty="0" err="1"/>
              <a:t>OrionURL</a:t>
            </a:r>
            <a:r>
              <a:rPr lang="en-US" sz="1400" dirty="0"/>
              <a:t>=</a:t>
            </a:r>
            <a:r>
              <a:rPr lang="en-US" sz="1400" dirty="0" err="1"/>
              <a:t>jdbc:tibcosoftwareinc:oracle</a:t>
            </a:r>
            <a:r>
              <a:rPr lang="en-US" sz="1400" dirty="0"/>
              <a:t>://10.56.17.153:1533;SID=EXOST2</a:t>
            </a:r>
            <a:endParaRPr lang="en-IN" sz="1400" dirty="0"/>
          </a:p>
          <a:p>
            <a:pPr lvl="5"/>
            <a:r>
              <a:rPr lang="en-US" sz="1400" dirty="0"/>
              <a:t>bash-4.1$</a:t>
            </a:r>
            <a:endParaRPr lang="en-I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" y="300790"/>
            <a:ext cx="829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Continuous Deployment and Continuous Integration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540" y="917912"/>
            <a:ext cx="100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82879" y="300790"/>
            <a:ext cx="1180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Continuous Deployment and Continuous Integration for </a:t>
            </a:r>
            <a:r>
              <a:rPr lang="en-US" sz="2800" b="1" dirty="0" err="1">
                <a:solidFill>
                  <a:srgbClr val="C00000"/>
                </a:solidFill>
              </a:rPr>
              <a:t>Oneview</a:t>
            </a:r>
            <a:r>
              <a:rPr lang="en-US" sz="2800" b="1" dirty="0">
                <a:solidFill>
                  <a:srgbClr val="C00000"/>
                </a:solidFill>
              </a:rPr>
              <a:t>/Orion Portal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5510"/>
            <a:ext cx="11314090" cy="548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endParaRPr lang="sv-SE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01" y="2334795"/>
            <a:ext cx="9697430" cy="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281103" y="2782398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00" y="3599883"/>
            <a:ext cx="4065061" cy="108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rved Left Arrow 8"/>
          <p:cNvSpPr/>
          <p:nvPr/>
        </p:nvSpPr>
        <p:spPr>
          <a:xfrm>
            <a:off x="10984230" y="2759469"/>
            <a:ext cx="1005697" cy="1361196"/>
          </a:xfrm>
          <a:prstGeom prst="curvedLeftArrow">
            <a:avLst>
              <a:gd name="adj1" fmla="val 25000"/>
              <a:gd name="adj2" fmla="val 50000"/>
              <a:gd name="adj3" fmla="val 26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7" descr="image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33" y="3576954"/>
            <a:ext cx="4174998" cy="108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5317378" y="1780835"/>
            <a:ext cx="666274" cy="54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>
            <a:off x="281104" y="4380435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4288634" y="917913"/>
            <a:ext cx="2723762" cy="858782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Machine/</a:t>
            </a:r>
            <a:r>
              <a:rPr lang="en-US" dirty="0" err="1"/>
              <a:t>crmbuild.bredband.local</a:t>
            </a:r>
            <a:endParaRPr lang="en-US" dirty="0"/>
          </a:p>
        </p:txBody>
      </p:sp>
      <p:sp>
        <p:nvSpPr>
          <p:cNvPr id="16" name="Flowchart: Predefined Process 15"/>
          <p:cNvSpPr/>
          <p:nvPr/>
        </p:nvSpPr>
        <p:spPr>
          <a:xfrm>
            <a:off x="1286801" y="5187838"/>
            <a:ext cx="3731923" cy="819119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Machine /</a:t>
            </a:r>
            <a:r>
              <a:rPr lang="en-US" dirty="0" err="1"/>
              <a:t>DeployWar</a:t>
            </a:r>
            <a:r>
              <a:rPr lang="en-US" dirty="0"/>
              <a:t>(exdevfe04.bredband.local-SIT)</a:t>
            </a:r>
          </a:p>
        </p:txBody>
      </p:sp>
    </p:spTree>
    <p:extLst>
      <p:ext uri="{BB962C8B-B14F-4D97-AF65-F5344CB8AC3E}">
        <p14:creationId xmlns:p14="http://schemas.microsoft.com/office/powerpoint/2010/main" val="6756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540" y="917912"/>
            <a:ext cx="100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" y="300790"/>
            <a:ext cx="1179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Continuous Deployment and Continuous Integration for </a:t>
            </a:r>
            <a:r>
              <a:rPr lang="en-US" sz="2800" b="1" dirty="0" err="1">
                <a:solidFill>
                  <a:srgbClr val="C00000"/>
                </a:solidFill>
              </a:rPr>
              <a:t>Oneview</a:t>
            </a:r>
            <a:r>
              <a:rPr lang="en-US" sz="2800" b="1" dirty="0">
                <a:solidFill>
                  <a:srgbClr val="C00000"/>
                </a:solidFill>
              </a:rPr>
              <a:t>/Orion portal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5510"/>
            <a:ext cx="11314090" cy="548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endParaRPr lang="sv-SE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7" name="Curved Right Arrow 6"/>
          <p:cNvSpPr/>
          <p:nvPr/>
        </p:nvSpPr>
        <p:spPr>
          <a:xfrm>
            <a:off x="1441289" y="2786840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9208394" y="2770588"/>
            <a:ext cx="1005697" cy="1361196"/>
          </a:xfrm>
          <a:prstGeom prst="curvedLeftArrow">
            <a:avLst>
              <a:gd name="adj1" fmla="val 25000"/>
              <a:gd name="adj2" fmla="val 50000"/>
              <a:gd name="adj3" fmla="val 26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317378" y="1780835"/>
            <a:ext cx="666274" cy="54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edefined Process 25"/>
          <p:cNvSpPr/>
          <p:nvPr/>
        </p:nvSpPr>
        <p:spPr>
          <a:xfrm>
            <a:off x="3901149" y="1062159"/>
            <a:ext cx="3731923" cy="718676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Machine /</a:t>
            </a:r>
            <a:r>
              <a:rPr lang="en-US" dirty="0" err="1"/>
              <a:t>DeployWar</a:t>
            </a:r>
            <a:r>
              <a:rPr lang="en-US" dirty="0"/>
              <a:t>(exdevfe04.bredband.local-SIT)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6" y="3473244"/>
            <a:ext cx="2819400" cy="110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urved Right Arrow 28"/>
          <p:cNvSpPr/>
          <p:nvPr/>
        </p:nvSpPr>
        <p:spPr>
          <a:xfrm>
            <a:off x="1441289" y="4349034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9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6" y="4948068"/>
            <a:ext cx="5879896" cy="13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image0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6" y="2328384"/>
            <a:ext cx="6761408" cy="80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1" descr="image0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45" y="3576953"/>
            <a:ext cx="3006949" cy="7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3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540" y="917912"/>
            <a:ext cx="100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82879" y="300790"/>
            <a:ext cx="11691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Continuous Deployment and Continuous Integration </a:t>
            </a:r>
            <a:r>
              <a:rPr lang="en-US" sz="2800" b="1" dirty="0" err="1">
                <a:solidFill>
                  <a:srgbClr val="C00000"/>
                </a:solidFill>
              </a:rPr>
              <a:t>Tibco</a:t>
            </a:r>
            <a:r>
              <a:rPr lang="en-US" sz="2800" b="1" dirty="0">
                <a:solidFill>
                  <a:srgbClr val="C00000"/>
                </a:solidFill>
              </a:rPr>
              <a:t> BW apps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5510"/>
            <a:ext cx="11314090" cy="548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endParaRPr lang="sv-SE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01" y="2334795"/>
            <a:ext cx="9697430" cy="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281103" y="2782398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10984230" y="2759469"/>
            <a:ext cx="1005697" cy="1361196"/>
          </a:xfrm>
          <a:prstGeom prst="curvedLeftArrow">
            <a:avLst>
              <a:gd name="adj1" fmla="val 25000"/>
              <a:gd name="adj2" fmla="val 50000"/>
              <a:gd name="adj3" fmla="val 26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317378" y="1780835"/>
            <a:ext cx="666274" cy="54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>
            <a:off x="281104" y="4380435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4288634" y="917913"/>
            <a:ext cx="2723762" cy="858782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Machine/</a:t>
            </a:r>
            <a:r>
              <a:rPr lang="en-US" dirty="0" err="1"/>
              <a:t>crmbuild.bredband.local</a:t>
            </a:r>
            <a:endParaRPr lang="en-US" dirty="0"/>
          </a:p>
        </p:txBody>
      </p:sp>
      <p:sp>
        <p:nvSpPr>
          <p:cNvPr id="16" name="Flowchart: Predefined Process 15"/>
          <p:cNvSpPr/>
          <p:nvPr/>
        </p:nvSpPr>
        <p:spPr>
          <a:xfrm>
            <a:off x="1286801" y="5061033"/>
            <a:ext cx="4848716" cy="1130561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Machine /</a:t>
            </a:r>
            <a:r>
              <a:rPr lang="en-US" dirty="0" err="1"/>
              <a:t>DeployEar</a:t>
            </a:r>
            <a:r>
              <a:rPr lang="en-US" dirty="0"/>
              <a:t>(one-sit-app01.hgd.bredband.local/exdevapp07.bredband.locall-SIT)</a:t>
            </a:r>
          </a:p>
        </p:txBody>
      </p:sp>
      <p:pic>
        <p:nvPicPr>
          <p:cNvPr id="1027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01" y="3576955"/>
            <a:ext cx="4848715" cy="108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42479" y="3696237"/>
            <a:ext cx="2741752" cy="540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bg1"/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 ear files to transfer </a:t>
            </a:r>
          </a:p>
        </p:txBody>
      </p:sp>
    </p:spTree>
    <p:extLst>
      <p:ext uri="{BB962C8B-B14F-4D97-AF65-F5344CB8AC3E}">
        <p14:creationId xmlns:p14="http://schemas.microsoft.com/office/powerpoint/2010/main" val="33602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540" y="917912"/>
            <a:ext cx="100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" y="300790"/>
            <a:ext cx="1142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Continuous Deployment and Continuous Integration </a:t>
            </a:r>
            <a:r>
              <a:rPr lang="en-US" sz="2800" b="1" dirty="0" err="1">
                <a:solidFill>
                  <a:srgbClr val="C00000"/>
                </a:solidFill>
              </a:rPr>
              <a:t>Tibco</a:t>
            </a:r>
            <a:r>
              <a:rPr lang="en-US" sz="2800" b="1" dirty="0">
                <a:solidFill>
                  <a:srgbClr val="C00000"/>
                </a:solidFill>
              </a:rPr>
              <a:t> BW apps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5510"/>
            <a:ext cx="11314090" cy="548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/>
          </a:p>
          <a:p>
            <a:endParaRPr lang="sv-SE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7" name="Curved Right Arrow 6"/>
          <p:cNvSpPr/>
          <p:nvPr/>
        </p:nvSpPr>
        <p:spPr>
          <a:xfrm>
            <a:off x="1380709" y="2369997"/>
            <a:ext cx="1005697" cy="13611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9208393" y="2896356"/>
            <a:ext cx="1005697" cy="1361196"/>
          </a:xfrm>
          <a:prstGeom prst="curvedLeftArrow">
            <a:avLst>
              <a:gd name="adj1" fmla="val 25000"/>
              <a:gd name="adj2" fmla="val 50000"/>
              <a:gd name="adj3" fmla="val 26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317378" y="1780835"/>
            <a:ext cx="666274" cy="54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edefined Process 25"/>
          <p:cNvSpPr/>
          <p:nvPr/>
        </p:nvSpPr>
        <p:spPr>
          <a:xfrm>
            <a:off x="3901149" y="1062159"/>
            <a:ext cx="3731923" cy="718676"/>
          </a:xfrm>
          <a:prstGeom prst="flowChartPredefined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Machine /</a:t>
            </a:r>
            <a:r>
              <a:rPr lang="en-US" dirty="0" err="1"/>
              <a:t>DeployEar</a:t>
            </a:r>
            <a:r>
              <a:rPr lang="en-US" dirty="0"/>
              <a:t>(exdevfe04.bredband.local-SIT)</a:t>
            </a:r>
          </a:p>
        </p:txBody>
      </p:sp>
      <p:pic>
        <p:nvPicPr>
          <p:cNvPr id="3074" name="Picture 8" descr="image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06" y="2369997"/>
            <a:ext cx="6821988" cy="80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2" y="3731193"/>
            <a:ext cx="4559121" cy="232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19" y="3731164"/>
            <a:ext cx="2331076" cy="105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66" y="5275791"/>
            <a:ext cx="6599819" cy="13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ircular Arrow 1"/>
          <p:cNvSpPr/>
          <p:nvPr/>
        </p:nvSpPr>
        <p:spPr>
          <a:xfrm>
            <a:off x="4828174" y="478394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380" y="1236889"/>
            <a:ext cx="94956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are aiming to automate the complete deployment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Automated deployment of SQL scripts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Automated build of TIBCO Services ( Today its done locally by the developers and checked into SVN).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Mail communication before and after deployments with details of the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Automated Sanity tests to be performed after every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65653" y="300790"/>
            <a:ext cx="829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Future Activities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6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513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SRAVAN PESARAMALLI</dc:creator>
  <cp:lastModifiedBy>Vaithilingam, Sithanandam</cp:lastModifiedBy>
  <cp:revision>24</cp:revision>
  <dcterms:created xsi:type="dcterms:W3CDTF">2016-07-14T14:26:15Z</dcterms:created>
  <dcterms:modified xsi:type="dcterms:W3CDTF">2019-07-15T13:43:48Z</dcterms:modified>
</cp:coreProperties>
</file>