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sldIdLst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278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F3F737-0448-49C5-B491-DD2EFFBCF885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A4FC1-AC76-41CA-9F4D-3E9898F6DE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858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26A32-9A09-4CB5-8F99-30CBF19657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61476-FD51-452D-A1F5-0B366C61B3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538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26A32-9A09-4CB5-8F99-30CBF19657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61476-FD51-452D-A1F5-0B366C61B3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37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26A32-9A09-4CB5-8F99-30CBF19657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61476-FD51-452D-A1F5-0B366C61B3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97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26A32-9A09-4CB5-8F99-30CBF19657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61476-FD51-452D-A1F5-0B366C61B3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12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26A32-9A09-4CB5-8F99-30CBF19657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61476-FD51-452D-A1F5-0B366C61B3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59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26A32-9A09-4CB5-8F99-30CBF19657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61476-FD51-452D-A1F5-0B366C61B3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49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26A32-9A09-4CB5-8F99-30CBF19657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61476-FD51-452D-A1F5-0B366C61B3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933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26A32-9A09-4CB5-8F99-30CBF19657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61476-FD51-452D-A1F5-0B366C61B3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27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26A32-9A09-4CB5-8F99-30CBF19657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61476-FD51-452D-A1F5-0B366C61B3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426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26A32-9A09-4CB5-8F99-30CBF19657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61476-FD51-452D-A1F5-0B366C61B3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166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26A32-9A09-4CB5-8F99-30CBF19657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61476-FD51-452D-A1F5-0B366C61B3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3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6A32-9A09-4CB5-8F99-30CBF19657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61476-FD51-452D-A1F5-0B366C61B3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N:\FSS Departments Folder\Client Accounts\Ferrero\Logos\FERRERO_FIELD_SALES_LOGO_052013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0" y="5733256"/>
            <a:ext cx="2559684" cy="103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9588BFB-65F8-4177-93B1-0F8B1C46CE1D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0" y="55496"/>
            <a:ext cx="903781" cy="90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638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1720" y="260648"/>
            <a:ext cx="5256584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Insights Analyst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908442"/>
            <a:ext cx="8424936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i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GB" sz="20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Background:</a:t>
            </a:r>
          </a:p>
          <a:p>
            <a:r>
              <a:rPr lang="en-GB" sz="1600" i="1" dirty="0">
                <a:latin typeface="Calibri" panose="020F0502020204030204" pitchFamily="34" charset="0"/>
                <a:ea typeface="Calibri" panose="020F0502020204030204" pitchFamily="34" charset="0"/>
              </a:rPr>
              <a:t>We manage a large field team of over 200 people, that visit top Grocery and Wholesale stores in the UK, on a very regular basis. Their objective is to drive sales of selected chocolate confectionery SKUs, by using their relationships at a store level to gain incremental space/ ensure compliance to nationally agreed planograms and promotional paid for spaces, identify and resolve store level stock issues etc.</a:t>
            </a:r>
          </a:p>
          <a:p>
            <a:endParaRPr lang="en-GB" sz="1600" i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GB" sz="20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Case Study Exercise:</a:t>
            </a:r>
            <a:endParaRPr lang="en-GB" i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GB" sz="1600" i="1" dirty="0"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ttached is a data dump for December 2020 and 2019. We would like you to analyse the data and prepare a short presentation (no more than 20 minutes long) that discusses the drivers and drainers of our performance 2020 vs 2019, and provide recommendations on strategy for the next year.</a:t>
            </a:r>
          </a:p>
          <a:p>
            <a:pPr algn="ctr"/>
            <a:endParaRPr lang="en-GB" sz="1800" i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 information, an “Intervention” is an action a Field Exec has taken in store, to actively influence the sales of the SKUs we focus on. Net Revenue is essentially a modelled Incremental Uplift metric. </a:t>
            </a:r>
            <a:r>
              <a:rPr lang="en-GB" sz="16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Qtli</a:t>
            </a:r>
            <a: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is </a:t>
            </a:r>
            <a:r>
              <a:rPr lang="en-GB" sz="1600" i="1" dirty="0">
                <a:latin typeface="Calibri" panose="020F0502020204030204" pitchFamily="34" charset="0"/>
                <a:ea typeface="Calibri" panose="020F0502020204030204" pitchFamily="34" charset="0"/>
              </a:rPr>
              <a:t>a custom Volume based metric. </a:t>
            </a:r>
            <a: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If you have any questions about any of the other metrics included in this data spreadsheet, please ask.</a:t>
            </a:r>
            <a:endParaRPr lang="en-GB" sz="1600" dirty="0"/>
          </a:p>
        </p:txBody>
      </p:sp>
      <p:sp>
        <p:nvSpPr>
          <p:cNvPr id="7" name="Rectangle 6"/>
          <p:cNvSpPr/>
          <p:nvPr/>
        </p:nvSpPr>
        <p:spPr>
          <a:xfrm>
            <a:off x="683568" y="5410060"/>
            <a:ext cx="77768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 b="1" dirty="0">
                <a:solidFill>
                  <a:prstClr val="black"/>
                </a:solidFill>
              </a:rPr>
              <a:t>Your study should be presented in </a:t>
            </a:r>
            <a:r>
              <a:rPr lang="en-GB" sz="1600" b="1" dirty="0" err="1">
                <a:solidFill>
                  <a:prstClr val="black"/>
                </a:solidFill>
              </a:rPr>
              <a:t>powerpoint</a:t>
            </a:r>
            <a:r>
              <a:rPr lang="en-GB" sz="1600" b="1" dirty="0">
                <a:solidFill>
                  <a:prstClr val="black"/>
                </a:solidFill>
              </a:rPr>
              <a:t> (20 minutes maximum)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66552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07FDE8E1D2014E8093E3E63F0995F9" ma:contentTypeVersion="12" ma:contentTypeDescription="Create a new document." ma:contentTypeScope="" ma:versionID="401785193e590037e2d2591a344751f2">
  <xsd:schema xmlns:xsd="http://www.w3.org/2001/XMLSchema" xmlns:xs="http://www.w3.org/2001/XMLSchema" xmlns:p="http://schemas.microsoft.com/office/2006/metadata/properties" xmlns:ns2="45c9dc3e-fff2-412e-8b54-26a9dde85dea" xmlns:ns3="5d1b2b5f-16fc-4edf-895d-f1e007d7e189" targetNamespace="http://schemas.microsoft.com/office/2006/metadata/properties" ma:root="true" ma:fieldsID="cc78eda0b644f18ac1459f4d4b36a261" ns2:_="" ns3:_="">
    <xsd:import namespace="45c9dc3e-fff2-412e-8b54-26a9dde85dea"/>
    <xsd:import namespace="5d1b2b5f-16fc-4edf-895d-f1e007d7e1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c9dc3e-fff2-412e-8b54-26a9dde85d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1b2b5f-16fc-4edf-895d-f1e007d7e18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1B91CB3-2089-42AA-8C72-37BB93D7C3F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763D13-6F4D-4DA7-8C99-CFB29C0DA73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B1756B9-4A0B-4E58-8C88-5A978F3D0B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c9dc3e-fff2-412e-8b54-26a9dde85dea"/>
    <ds:schemaRef ds:uri="5d1b2b5f-16fc-4edf-895d-f1e007d7e1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217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1_Office Theme</vt:lpstr>
      <vt:lpstr>PowerPoint Presentation</vt:lpstr>
    </vt:vector>
  </TitlesOfParts>
  <Company>Field Sales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Amanda Chandler</dc:creator>
  <cp:lastModifiedBy>Maxine Palmer</cp:lastModifiedBy>
  <cp:revision>8</cp:revision>
  <dcterms:created xsi:type="dcterms:W3CDTF">2014-06-22T14:41:43Z</dcterms:created>
  <dcterms:modified xsi:type="dcterms:W3CDTF">2023-09-15T12:34:23Z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0x010100DC07FDE8E1D2014E8093E3E63F0995F9</vt:lpwstr>
  </property>
</Properties>
</file>