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pPr/>
              <a:t>31-Jul-20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784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pPr/>
              <a:t>31-Jul-20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252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pPr/>
              <a:t>31-Jul-20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994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pPr/>
              <a:t>31-Jul-20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2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pPr/>
              <a:t>31-Jul-20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672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pPr/>
              <a:t>31-Jul-20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54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pPr/>
              <a:t>31-Jul-20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417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pPr/>
              <a:t>31-Jul-20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5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pPr/>
              <a:t>31-Jul-20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78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pPr/>
              <a:t>31-Jul-20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034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pPr/>
              <a:t>31-Jul-20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899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AE53-724A-4395-96CC-3DE4403EE472}" type="datetimeFigureOut">
              <a:rPr lang="en-US" smtClean="0"/>
              <a:pPr/>
              <a:t>31-Jul-20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919D-DC59-4476-AAB1-2BE072F0E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818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161"/>
            <a:ext cx="9144000" cy="48196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085"/>
            <a:ext cx="9144000" cy="4203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75"/>
            <a:ext cx="9144000" cy="4009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dell</dc:creator>
  <cp:lastModifiedBy>hp</cp:lastModifiedBy>
  <cp:revision>14</cp:revision>
  <dcterms:created xsi:type="dcterms:W3CDTF">2020-07-31T10:54:19Z</dcterms:created>
  <dcterms:modified xsi:type="dcterms:W3CDTF">2020-07-31T16:04:25Z</dcterms:modified>
</cp:coreProperties>
</file>