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twJkr82uaTBSBiBworyowA_BdL3SAFOs?usp=sharing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Project on Tableau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Anand 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31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On </a:t>
            </a:r>
            <a:r>
              <a:rPr lang="en-IN" dirty="0" err="1" smtClean="0"/>
              <a:t>Tabealu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Dataset      : </a:t>
            </a:r>
            <a:r>
              <a:rPr lang="en-IN" dirty="0"/>
              <a:t>Supermarket Store </a:t>
            </a:r>
            <a:r>
              <a:rPr lang="en-IN" dirty="0" smtClean="0"/>
              <a:t>Dataset</a:t>
            </a:r>
          </a:p>
          <a:p>
            <a:r>
              <a:rPr lang="en-IN" dirty="0"/>
              <a:t>Source </a:t>
            </a:r>
            <a:r>
              <a:rPr lang="en-IN" dirty="0" smtClean="0"/>
              <a:t>      : </a:t>
            </a:r>
            <a:r>
              <a:rPr lang="en-IN" dirty="0" err="1"/>
              <a:t>Kaggle</a:t>
            </a:r>
            <a:r>
              <a:rPr lang="en-IN" dirty="0"/>
              <a:t> </a:t>
            </a:r>
          </a:p>
          <a:p>
            <a:r>
              <a:rPr lang="en-IN" dirty="0"/>
              <a:t>Details </a:t>
            </a:r>
            <a:r>
              <a:rPr lang="en-IN" dirty="0" smtClean="0"/>
              <a:t>      : </a:t>
            </a:r>
            <a:r>
              <a:rPr lang="en-IN" dirty="0"/>
              <a:t>This dataset contains sales &amp; profit report of </a:t>
            </a:r>
            <a:r>
              <a:rPr lang="en-IN" dirty="0" smtClean="0"/>
              <a:t>supermarket.</a:t>
            </a:r>
          </a:p>
          <a:p>
            <a:r>
              <a:rPr lang="en-IN" dirty="0" smtClean="0"/>
              <a:t>Analysis on : </a:t>
            </a:r>
            <a:r>
              <a:rPr lang="en-IN" dirty="0" err="1" smtClean="0"/>
              <a:t>Tabealu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76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</a:t>
            </a:r>
            <a:r>
              <a:rPr lang="en-IN" dirty="0" smtClean="0"/>
              <a:t>Report: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the following </a:t>
            </a:r>
            <a:r>
              <a:rPr lang="en-IN" dirty="0"/>
              <a:t>Figure </a:t>
            </a:r>
            <a:r>
              <a:rPr lang="en-IN" dirty="0" smtClean="0"/>
              <a:t>shown </a:t>
            </a:r>
            <a:r>
              <a:rPr lang="en-IN" dirty="0"/>
              <a:t>below, it shows that there is heavy lose on Colorado &amp; sales is gradually decreasing in that place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57" y="3827141"/>
            <a:ext cx="367157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67" y="3827141"/>
            <a:ext cx="326199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719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Sales Vs Discount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 is highly Improved when we give offer for 20%. </a:t>
            </a:r>
            <a:r>
              <a:rPr lang="en-IN" dirty="0" smtClean="0"/>
              <a:t>It also provide good amount of profit. Most of our customer prefer it.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63" y="3257546"/>
            <a:ext cx="5667375" cy="3181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55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Sales Vs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figure shown below, overall sales in September month &amp; December month is high in all year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13" y="3194004"/>
            <a:ext cx="50196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8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Profit Vs Time Period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615795" cy="4316730"/>
          </a:xfrm>
        </p:spPr>
        <p:txBody>
          <a:bodyPr/>
          <a:lstStyle/>
          <a:p>
            <a:r>
              <a:rPr lang="en-IN" dirty="0"/>
              <a:t>Profit is gradually increasing over a period of time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Currently our profit is about 15% on Avg.</a:t>
            </a:r>
          </a:p>
          <a:p>
            <a:r>
              <a:rPr lang="en-IN" dirty="0" smtClean="0"/>
              <a:t>Without considering our shop in Colorado, our profit is 16% on Avg.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96116" y="2039693"/>
            <a:ext cx="6645910" cy="4613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97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78000" y="1905372"/>
            <a:ext cx="8122480" cy="23039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Here is my Link to My work on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400" dirty="0" err="1" smtClean="0"/>
              <a:t>Tabelau</a:t>
            </a:r>
            <a:r>
              <a:rPr lang="en-IN" sz="2400" dirty="0" smtClean="0"/>
              <a:t>                        :- </a:t>
            </a:r>
            <a:r>
              <a:rPr lang="en-IN" sz="2400" u="sng" dirty="0" smtClean="0">
                <a:hlinkClick r:id="rId2"/>
              </a:rPr>
              <a:t>Click </a:t>
            </a:r>
            <a:r>
              <a:rPr lang="en-IN" sz="2400" u="sng" smtClean="0">
                <a:hlinkClick r:id="rId2"/>
              </a:rPr>
              <a:t>Here</a:t>
            </a:r>
            <a:r>
              <a:rPr lang="en-IN" sz="2400" smtClean="0"/>
              <a:t>   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4123732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</TotalTime>
  <Words>166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</vt:lpstr>
      <vt:lpstr>Berlin</vt:lpstr>
      <vt:lpstr>Project on Tableau </vt:lpstr>
      <vt:lpstr>Project On Tabealu</vt:lpstr>
      <vt:lpstr>Data Analysis Report:</vt:lpstr>
      <vt:lpstr>Sales Vs Discount</vt:lpstr>
      <vt:lpstr>Sales Vs Time</vt:lpstr>
      <vt:lpstr>Profit Vs Time Period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Tableau &amp; Ipython Notebook</dc:title>
  <dc:creator>Anand Subbu</dc:creator>
  <cp:lastModifiedBy>Anand Subbu</cp:lastModifiedBy>
  <cp:revision>5</cp:revision>
  <dcterms:created xsi:type="dcterms:W3CDTF">2020-02-02T04:42:19Z</dcterms:created>
  <dcterms:modified xsi:type="dcterms:W3CDTF">2020-02-15T14:00:00Z</dcterms:modified>
</cp:coreProperties>
</file>