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13,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13,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13,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13,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13,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February 13,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13,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Kasu</a:t>
            </a:r>
            <a:r>
              <a:rPr lang="en-US" dirty="0" smtClean="0"/>
              <a:t> </a:t>
            </a:r>
            <a:r>
              <a:rPr lang="en-US" dirty="0" err="1" smtClean="0"/>
              <a:t>machi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8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advertiser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This is an android app</a:t>
            </a:r>
          </a:p>
          <a:p>
            <a:pPr>
              <a:buFont typeface="Arial"/>
              <a:buChar char="•"/>
            </a:pPr>
            <a:r>
              <a:rPr lang="en-US" dirty="0" smtClean="0"/>
              <a:t>We have assured customer list with numbers</a:t>
            </a:r>
          </a:p>
          <a:p>
            <a:pPr>
              <a:buFont typeface="Arial"/>
              <a:buChar char="•"/>
            </a:pPr>
            <a:r>
              <a:rPr lang="en-US" dirty="0" smtClean="0"/>
              <a:t>Three categories </a:t>
            </a:r>
          </a:p>
          <a:p>
            <a:pPr>
              <a:buFont typeface="Arial"/>
              <a:buChar char="•"/>
            </a:pPr>
            <a:r>
              <a:rPr lang="en-US" dirty="0" smtClean="0"/>
              <a:t>First category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56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99</TotalTime>
  <Words>21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Angles</vt:lpstr>
      <vt:lpstr>Kasu machi</vt:lpstr>
      <vt:lpstr>For advertiser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Kasu machi</dc:title>
  <dc:creator>anand</dc:creator>
  <cp:lastModifiedBy>anand</cp:lastModifiedBy>
  <cp:revision>2</cp:revision>
  <dcterms:created xsi:type="dcterms:W3CDTF">2014-02-13T07:45:27Z</dcterms:created>
  <dcterms:modified xsi:type="dcterms:W3CDTF">2014-02-13T09:25:05Z</dcterms:modified>
</cp:coreProperties>
</file>