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59" autoAdjust="0"/>
    <p:restoredTop sz="95455" autoAdjust="0"/>
  </p:normalViewPr>
  <p:slideViewPr>
    <p:cSldViewPr snapToGrid="0">
      <p:cViewPr varScale="1">
        <p:scale>
          <a:sx n="91" d="100"/>
          <a:sy n="91" d="100"/>
        </p:scale>
        <p:origin x="432" y="9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6336B-8F02-4039-AD5D-86E36C28E4A2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C9AE7-C401-4B13-8AE4-23A1859E5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C9AE7-C401-4B13-8AE4-23A1859E5F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3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C9AE7-C401-4B13-8AE4-23A1859E5F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5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7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30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6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0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63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88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1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6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95AC-81C6-4A16-8477-BC95BCD16BA9}" type="datetimeFigureOut">
              <a:rPr lang="en-GB" smtClean="0"/>
              <a:t>03/01/2017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B548-A12B-48C0-A191-894D978B2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18925885">
            <a:off x="-572009" y="366907"/>
            <a:ext cx="2501954" cy="604882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18970730">
            <a:off x="-275310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6" name="Picture 6" descr="Image result for ph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548" y="5754944"/>
            <a:ext cx="1262076" cy="1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operators in p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19" y="1509598"/>
            <a:ext cx="4642203" cy="27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3360" y="4304560"/>
            <a:ext cx="618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Increment Decrement &amp; </a:t>
            </a:r>
            <a:r>
              <a:rPr lang="en-US" sz="2800" dirty="0" smtClean="0">
                <a:solidFill>
                  <a:srgbClr val="00B0F0"/>
                </a:solidFill>
              </a:rPr>
              <a:t>String Operators</a:t>
            </a:r>
            <a:endParaRPr lang="en-GB" sz="28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06" y="0"/>
            <a:ext cx="939037" cy="9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increment decrement operator in p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273" y="1637701"/>
            <a:ext cx="8388443" cy="29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apezoid 4"/>
          <p:cNvSpPr/>
          <p:nvPr/>
        </p:nvSpPr>
        <p:spPr>
          <a:xfrm rot="18925885">
            <a:off x="-572009" y="366907"/>
            <a:ext cx="2501954" cy="604882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8970730">
            <a:off x="-275310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Image result for ph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548" y="5754944"/>
            <a:ext cx="1262076" cy="1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06" y="0"/>
            <a:ext cx="939037" cy="9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73269"/>
              </p:ext>
            </p:extLst>
          </p:nvPr>
        </p:nvGraphicFramePr>
        <p:xfrm>
          <a:off x="2011473" y="2445777"/>
          <a:ext cx="8566216" cy="220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554"/>
                <a:gridCol w="2141554"/>
                <a:gridCol w="2141554"/>
                <a:gridCol w="2141554"/>
              </a:tblGrid>
              <a:tr h="4410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RUN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Run</a:t>
                      </a:r>
                      <a:endParaRPr lang="en-GB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Increment</a:t>
                      </a:r>
                      <a:endParaRPr lang="en-GB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++$</a:t>
                      </a:r>
                      <a:r>
                        <a:rPr lang="en-US" dirty="0" smtClean="0"/>
                        <a:t>a ; echo $a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Increment</a:t>
                      </a:r>
                      <a:endParaRPr lang="en-GB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$a</a:t>
                      </a:r>
                      <a:r>
                        <a:rPr lang="en-US" dirty="0" smtClean="0"/>
                        <a:t>++ ; echo $a 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dirty="0" smtClean="0"/>
                        <a:t>Pre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decrement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--$</a:t>
                      </a:r>
                      <a:r>
                        <a:rPr lang="en-US" dirty="0" smtClean="0"/>
                        <a:t>a ; echo $a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US" dirty="0" smtClean="0"/>
                        <a:t>Post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Decrement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  <a:r>
                        <a:rPr lang="en-US" dirty="0" smtClean="0"/>
                        <a:t>a-- ; echo $a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52502" y="1531344"/>
            <a:ext cx="14467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$a = 5</a:t>
            </a:r>
            <a:r>
              <a:rPr lang="en-US" dirty="0" smtClean="0"/>
              <a:t>;</a:t>
            </a:r>
            <a:endParaRPr lang="en-GB" dirty="0"/>
          </a:p>
        </p:txBody>
      </p:sp>
      <p:sp>
        <p:nvSpPr>
          <p:cNvPr id="8" name="Trapezoid 7"/>
          <p:cNvSpPr/>
          <p:nvPr/>
        </p:nvSpPr>
        <p:spPr>
          <a:xfrm rot="18925885">
            <a:off x="-572009" y="366907"/>
            <a:ext cx="2501954" cy="604882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 rot="18970730">
            <a:off x="-275310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" name="Picture 6" descr="Image result for ph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548" y="5754944"/>
            <a:ext cx="1262076" cy="1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06" y="0"/>
            <a:ext cx="939037" cy="9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6410" y="432514"/>
            <a:ext cx="4059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Operators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532" y="3106257"/>
            <a:ext cx="2916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say</a:t>
            </a:r>
          </a:p>
          <a:p>
            <a:endParaRPr lang="en-US" dirty="0"/>
          </a:p>
          <a:p>
            <a:r>
              <a:rPr lang="en-US" dirty="0" smtClean="0"/>
              <a:t>$name = ‘Pankaj Borah’;</a:t>
            </a:r>
          </a:p>
          <a:p>
            <a:endParaRPr lang="en-US" dirty="0"/>
          </a:p>
          <a:p>
            <a:r>
              <a:rPr lang="en-US" dirty="0" smtClean="0"/>
              <a:t>$profession = ‘Programmer’ 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32" y="1265703"/>
            <a:ext cx="9044712" cy="159214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75256"/>
              </p:ext>
            </p:extLst>
          </p:nvPr>
        </p:nvGraphicFramePr>
        <p:xfrm>
          <a:off x="2111021" y="4675917"/>
          <a:ext cx="8918223" cy="2212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2267"/>
                <a:gridCol w="3473215"/>
                <a:gridCol w="2972741"/>
              </a:tblGrid>
              <a:tr h="50611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operator</a:t>
                      </a:r>
                      <a:endParaRPr lang="en-GB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Example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smtClean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GB" b="1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61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echo</a:t>
                      </a:r>
                      <a:r>
                        <a:rPr lang="en-US" baseline="0" dirty="0" smtClean="0"/>
                        <a:t> $name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smtClean="0"/>
                        <a:t> ‘ is a ’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smtClean="0"/>
                        <a:t>$profession;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Pankaj</a:t>
                      </a:r>
                      <a:r>
                        <a:rPr lang="en-US" baseline="0" dirty="0" smtClean="0"/>
                        <a:t> Borah is a Programmer</a:t>
                      </a:r>
                      <a:endParaRPr lang="en-GB" dirty="0"/>
                    </a:p>
                  </a:txBody>
                  <a:tcPr/>
                </a:tc>
              </a:tr>
              <a:tr h="5061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.=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$name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baseline="0" dirty="0" smtClean="0"/>
                        <a:t>=‘ is a ’; //pankaj </a:t>
                      </a:r>
                      <a:r>
                        <a:rPr lang="en-US" baseline="0" dirty="0" err="1" smtClean="0"/>
                        <a:t>borah</a:t>
                      </a:r>
                      <a:r>
                        <a:rPr lang="en-US" baseline="0" dirty="0" smtClean="0"/>
                        <a:t> is a</a:t>
                      </a:r>
                    </a:p>
                    <a:p>
                      <a:r>
                        <a:rPr lang="en-US" baseline="0" dirty="0" smtClean="0"/>
                        <a:t>$name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baseline="0" dirty="0" smtClean="0"/>
                        <a:t>=</a:t>
                      </a:r>
                      <a:r>
                        <a:rPr lang="en-US" dirty="0" smtClean="0"/>
                        <a:t>’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dirty="0" smtClean="0"/>
                        <a:t>$profession;//pankaj </a:t>
                      </a:r>
                      <a:r>
                        <a:rPr lang="en-US" dirty="0" err="1" smtClean="0"/>
                        <a:t>borah</a:t>
                      </a:r>
                      <a:r>
                        <a:rPr lang="en-US" dirty="0" smtClean="0"/>
                        <a:t> is a programmer</a:t>
                      </a:r>
                    </a:p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echo</a:t>
                      </a:r>
                      <a:r>
                        <a:rPr lang="en-US" baseline="0" dirty="0" smtClean="0"/>
                        <a:t> $name;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Pankaj</a:t>
                      </a:r>
                      <a:r>
                        <a:rPr lang="en-US" baseline="0" dirty="0" smtClean="0"/>
                        <a:t> Borah is a Programmer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rapezoid 7"/>
          <p:cNvSpPr/>
          <p:nvPr/>
        </p:nvSpPr>
        <p:spPr>
          <a:xfrm rot="18925885">
            <a:off x="-572009" y="366907"/>
            <a:ext cx="2501954" cy="604882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 rot="18970730">
            <a:off x="-275310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0" name="Picture 6" descr="Image result for ph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548" y="5754944"/>
            <a:ext cx="1262076" cy="1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06" y="0"/>
            <a:ext cx="939037" cy="9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1526" y="2195687"/>
            <a:ext cx="5655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Thank you and stay tuned.</a:t>
            </a:r>
            <a:endParaRPr lang="en-GB" sz="4000" dirty="0">
              <a:solidFill>
                <a:srgbClr val="FFC000"/>
              </a:solidFill>
            </a:endParaRPr>
          </a:p>
        </p:txBody>
      </p:sp>
      <p:pic>
        <p:nvPicPr>
          <p:cNvPr id="5" name="Picture 2" descr="Image result for subscribe butt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46" y="3695700"/>
            <a:ext cx="2905353" cy="72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ph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548" y="5754944"/>
            <a:ext cx="1262076" cy="1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rapezoid 8"/>
          <p:cNvSpPr/>
          <p:nvPr/>
        </p:nvSpPr>
        <p:spPr>
          <a:xfrm rot="18925885">
            <a:off x="-572009" y="366907"/>
            <a:ext cx="2501954" cy="604882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 rot="18970730">
            <a:off x="-275310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06" y="0"/>
            <a:ext cx="939037" cy="9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146</Words>
  <Application>Microsoft Office PowerPoint</Application>
  <PresentationFormat>Widescreen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</dc:creator>
  <cp:lastModifiedBy>pankaj</cp:lastModifiedBy>
  <cp:revision>31</cp:revision>
  <dcterms:created xsi:type="dcterms:W3CDTF">2017-01-03T11:09:19Z</dcterms:created>
  <dcterms:modified xsi:type="dcterms:W3CDTF">2017-01-03T13:57:17Z</dcterms:modified>
</cp:coreProperties>
</file>