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73" r:id="rId13"/>
    <p:sldId id="272"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46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0" autoAdjust="0"/>
    <p:restoredTop sz="94660"/>
  </p:normalViewPr>
  <p:slideViewPr>
    <p:cSldViewPr snapToGrid="0">
      <p:cViewPr varScale="1">
        <p:scale>
          <a:sx n="79" d="100"/>
          <a:sy n="79" d="100"/>
        </p:scale>
        <p:origin x="-25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6F91C-2B2E-4C2B-B327-8BB5656C4624}"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2A2AB5B2-28A7-4801-9E3B-07C563B3D218}">
      <dgm:prSet phldrT="[Text]" custT="1"/>
      <dgm:spPr/>
      <dgm:t>
        <a:bodyPr/>
        <a:lstStyle/>
        <a:p>
          <a:r>
            <a:rPr lang="en-US" sz="1800" dirty="0"/>
            <a:t>Monitoring Interface</a:t>
          </a:r>
        </a:p>
      </dgm:t>
    </dgm:pt>
    <dgm:pt modelId="{4944E82E-43FC-4879-9155-3F2418AD21ED}" type="parTrans" cxnId="{897DF805-2AF0-42C4-9BE8-CA4F66AD37CE}">
      <dgm:prSet/>
      <dgm:spPr/>
      <dgm:t>
        <a:bodyPr/>
        <a:lstStyle/>
        <a:p>
          <a:endParaRPr lang="en-US" sz="2800"/>
        </a:p>
      </dgm:t>
    </dgm:pt>
    <dgm:pt modelId="{997413F9-0183-456F-8D90-4FDCAF8460B6}" type="sibTrans" cxnId="{897DF805-2AF0-42C4-9BE8-CA4F66AD37CE}">
      <dgm:prSet/>
      <dgm:spPr/>
      <dgm:t>
        <a:bodyPr/>
        <a:lstStyle/>
        <a:p>
          <a:endParaRPr lang="en-US" sz="2800"/>
        </a:p>
      </dgm:t>
    </dgm:pt>
    <dgm:pt modelId="{79DCA67C-E526-462B-8079-D1B705443F12}">
      <dgm:prSet phldrT="[Text]" custT="1"/>
      <dgm:spPr/>
      <dgm:t>
        <a:bodyPr/>
        <a:lstStyle/>
        <a:p>
          <a:r>
            <a:rPr lang="en-US" sz="1800" dirty="0"/>
            <a:t>One Click KPI Monitoring</a:t>
          </a:r>
        </a:p>
      </dgm:t>
    </dgm:pt>
    <dgm:pt modelId="{6A66B9EA-9ECD-4F07-9847-B8798E790CE1}" type="parTrans" cxnId="{8CCCD269-EA76-41D7-9EA1-C81521FB0324}">
      <dgm:prSet/>
      <dgm:spPr/>
      <dgm:t>
        <a:bodyPr/>
        <a:lstStyle/>
        <a:p>
          <a:endParaRPr lang="en-US" sz="2800" dirty="0"/>
        </a:p>
      </dgm:t>
    </dgm:pt>
    <dgm:pt modelId="{248ED4F2-8556-46F6-95AF-9B62974DD1E4}" type="sibTrans" cxnId="{8CCCD269-EA76-41D7-9EA1-C81521FB0324}">
      <dgm:prSet/>
      <dgm:spPr/>
      <dgm:t>
        <a:bodyPr/>
        <a:lstStyle/>
        <a:p>
          <a:endParaRPr lang="en-US" sz="2800"/>
        </a:p>
      </dgm:t>
    </dgm:pt>
    <dgm:pt modelId="{EA251B12-FA2D-4383-A79A-50FCEA984B1B}">
      <dgm:prSet phldrT="[Text]" custT="1"/>
      <dgm:spPr/>
      <dgm:t>
        <a:bodyPr/>
        <a:lstStyle/>
        <a:p>
          <a:r>
            <a:rPr lang="en-US" sz="1800" dirty="0"/>
            <a:t>Better way to Know Your Plant(KYP)</a:t>
          </a:r>
        </a:p>
      </dgm:t>
    </dgm:pt>
    <dgm:pt modelId="{F7761588-AEB9-481E-9489-20CC32BD02BA}" type="parTrans" cxnId="{EC990B19-FDD2-4269-A6CB-CAAB94DA6CBF}">
      <dgm:prSet/>
      <dgm:spPr/>
      <dgm:t>
        <a:bodyPr/>
        <a:lstStyle/>
        <a:p>
          <a:endParaRPr lang="en-US" sz="2800" dirty="0"/>
        </a:p>
      </dgm:t>
    </dgm:pt>
    <dgm:pt modelId="{8A7CABBC-EC24-4B26-84D8-B69428CCFF74}" type="sibTrans" cxnId="{EC990B19-FDD2-4269-A6CB-CAAB94DA6CBF}">
      <dgm:prSet/>
      <dgm:spPr/>
      <dgm:t>
        <a:bodyPr/>
        <a:lstStyle/>
        <a:p>
          <a:endParaRPr lang="en-US" sz="2800"/>
        </a:p>
      </dgm:t>
    </dgm:pt>
    <dgm:pt modelId="{43A478F3-E0C1-4775-B1DD-61E2A4C1D515}">
      <dgm:prSet phldrT="[Text]" custT="1"/>
      <dgm:spPr/>
      <dgm:t>
        <a:bodyPr/>
        <a:lstStyle/>
        <a:p>
          <a:r>
            <a:rPr lang="en-US" sz="1800" dirty="0"/>
            <a:t>All data at a single place</a:t>
          </a:r>
        </a:p>
      </dgm:t>
    </dgm:pt>
    <dgm:pt modelId="{E8D8B067-36D8-4B8B-A52E-C8E710CEF442}" type="parTrans" cxnId="{79EC4D8F-EB75-473C-A699-FE7F711CDDED}">
      <dgm:prSet/>
      <dgm:spPr/>
      <dgm:t>
        <a:bodyPr/>
        <a:lstStyle/>
        <a:p>
          <a:endParaRPr lang="en-US" sz="2800" dirty="0"/>
        </a:p>
      </dgm:t>
    </dgm:pt>
    <dgm:pt modelId="{89B350F3-B399-4CD1-8381-3BC2E80CA8D0}" type="sibTrans" cxnId="{79EC4D8F-EB75-473C-A699-FE7F711CDDED}">
      <dgm:prSet/>
      <dgm:spPr/>
      <dgm:t>
        <a:bodyPr/>
        <a:lstStyle/>
        <a:p>
          <a:endParaRPr lang="en-US" sz="2800"/>
        </a:p>
      </dgm:t>
    </dgm:pt>
    <dgm:pt modelId="{12C679FC-0D0B-4CC5-9DAE-AE67CAC9FC78}">
      <dgm:prSet phldrT="[Text]" custT="1"/>
      <dgm:spPr/>
      <dgm:t>
        <a:bodyPr/>
        <a:lstStyle/>
        <a:p>
          <a:r>
            <a:rPr lang="en-US" sz="1800" dirty="0"/>
            <a:t>Enhanced Performance Visualization</a:t>
          </a:r>
        </a:p>
      </dgm:t>
    </dgm:pt>
    <dgm:pt modelId="{3003A3A9-894E-45A8-90AC-941B33023629}" type="parTrans" cxnId="{33D68E9A-0A1D-431C-AB64-C6C7A3DA032D}">
      <dgm:prSet/>
      <dgm:spPr/>
      <dgm:t>
        <a:bodyPr/>
        <a:lstStyle/>
        <a:p>
          <a:endParaRPr lang="en-US" sz="2800" dirty="0"/>
        </a:p>
      </dgm:t>
    </dgm:pt>
    <dgm:pt modelId="{5767FE84-09EC-49D2-8FC7-7C9908EB0B9D}" type="sibTrans" cxnId="{33D68E9A-0A1D-431C-AB64-C6C7A3DA032D}">
      <dgm:prSet/>
      <dgm:spPr/>
      <dgm:t>
        <a:bodyPr/>
        <a:lstStyle/>
        <a:p>
          <a:endParaRPr lang="en-US" sz="2800"/>
        </a:p>
      </dgm:t>
    </dgm:pt>
    <dgm:pt modelId="{7950C709-2D5A-49BE-A058-00A99EA81256}">
      <dgm:prSet phldrT="[Text]" custT="1"/>
      <dgm:spPr/>
      <dgm:t>
        <a:bodyPr/>
        <a:lstStyle/>
        <a:p>
          <a:r>
            <a:rPr lang="en-US" sz="1800" dirty="0"/>
            <a:t>Monthly, Weekly Trends</a:t>
          </a:r>
        </a:p>
      </dgm:t>
    </dgm:pt>
    <dgm:pt modelId="{9362B269-AC48-488A-9FD8-4D9DFB9C69EE}" type="parTrans" cxnId="{7D174B2F-A334-49D4-8EF7-BFA025ED6352}">
      <dgm:prSet/>
      <dgm:spPr/>
      <dgm:t>
        <a:bodyPr/>
        <a:lstStyle/>
        <a:p>
          <a:endParaRPr lang="en-US" sz="2800" dirty="0"/>
        </a:p>
      </dgm:t>
    </dgm:pt>
    <dgm:pt modelId="{A106AE33-84FB-4228-BB9A-CB488DF7C71E}" type="sibTrans" cxnId="{7D174B2F-A334-49D4-8EF7-BFA025ED6352}">
      <dgm:prSet/>
      <dgm:spPr/>
      <dgm:t>
        <a:bodyPr/>
        <a:lstStyle/>
        <a:p>
          <a:endParaRPr lang="en-US" sz="2800"/>
        </a:p>
      </dgm:t>
    </dgm:pt>
    <dgm:pt modelId="{77A90309-FF46-45A6-A304-67BBB0537673}" type="pres">
      <dgm:prSet presAssocID="{EDF6F91C-2B2E-4C2B-B327-8BB5656C4624}" presName="mainComposite" presStyleCnt="0">
        <dgm:presLayoutVars>
          <dgm:chPref val="1"/>
          <dgm:dir/>
          <dgm:animOne val="branch"/>
          <dgm:animLvl val="lvl"/>
          <dgm:resizeHandles val="exact"/>
        </dgm:presLayoutVars>
      </dgm:prSet>
      <dgm:spPr/>
      <dgm:t>
        <a:bodyPr/>
        <a:lstStyle/>
        <a:p>
          <a:endParaRPr lang="en-IN"/>
        </a:p>
      </dgm:t>
    </dgm:pt>
    <dgm:pt modelId="{63414891-EC0D-4602-B388-EC5386B26FF2}" type="pres">
      <dgm:prSet presAssocID="{EDF6F91C-2B2E-4C2B-B327-8BB5656C4624}" presName="hierFlow" presStyleCnt="0"/>
      <dgm:spPr/>
    </dgm:pt>
    <dgm:pt modelId="{9E3A6C80-8C31-42B5-9F20-3493399438F4}" type="pres">
      <dgm:prSet presAssocID="{EDF6F91C-2B2E-4C2B-B327-8BB5656C4624}" presName="hierChild1" presStyleCnt="0">
        <dgm:presLayoutVars>
          <dgm:chPref val="1"/>
          <dgm:animOne val="branch"/>
          <dgm:animLvl val="lvl"/>
        </dgm:presLayoutVars>
      </dgm:prSet>
      <dgm:spPr/>
    </dgm:pt>
    <dgm:pt modelId="{923F75B6-D565-471F-B348-C3993CCB05EC}" type="pres">
      <dgm:prSet presAssocID="{2A2AB5B2-28A7-4801-9E3B-07C563B3D218}" presName="Name17" presStyleCnt="0"/>
      <dgm:spPr/>
    </dgm:pt>
    <dgm:pt modelId="{0C428028-5849-460F-AAA8-58F4CF215D19}" type="pres">
      <dgm:prSet presAssocID="{2A2AB5B2-28A7-4801-9E3B-07C563B3D218}" presName="level1Shape" presStyleLbl="node0" presStyleIdx="0" presStyleCnt="1">
        <dgm:presLayoutVars>
          <dgm:chPref val="3"/>
        </dgm:presLayoutVars>
      </dgm:prSet>
      <dgm:spPr/>
      <dgm:t>
        <a:bodyPr/>
        <a:lstStyle/>
        <a:p>
          <a:endParaRPr lang="en-IN"/>
        </a:p>
      </dgm:t>
    </dgm:pt>
    <dgm:pt modelId="{52BF469F-8DF3-44D8-9496-01C15C9521CD}" type="pres">
      <dgm:prSet presAssocID="{2A2AB5B2-28A7-4801-9E3B-07C563B3D218}" presName="hierChild2" presStyleCnt="0"/>
      <dgm:spPr/>
    </dgm:pt>
    <dgm:pt modelId="{07A5EE1B-B94E-4517-8DDB-1F464B6211D6}" type="pres">
      <dgm:prSet presAssocID="{6A66B9EA-9ECD-4F07-9847-B8798E790CE1}" presName="Name25" presStyleLbl="parChTrans1D2" presStyleIdx="0" presStyleCnt="1"/>
      <dgm:spPr/>
      <dgm:t>
        <a:bodyPr/>
        <a:lstStyle/>
        <a:p>
          <a:endParaRPr lang="en-IN"/>
        </a:p>
      </dgm:t>
    </dgm:pt>
    <dgm:pt modelId="{B6F3A0C9-BCD4-4838-BAC8-B3CC84DC84EB}" type="pres">
      <dgm:prSet presAssocID="{6A66B9EA-9ECD-4F07-9847-B8798E790CE1}" presName="connTx" presStyleLbl="parChTrans1D2" presStyleIdx="0" presStyleCnt="1"/>
      <dgm:spPr/>
      <dgm:t>
        <a:bodyPr/>
        <a:lstStyle/>
        <a:p>
          <a:endParaRPr lang="en-IN"/>
        </a:p>
      </dgm:t>
    </dgm:pt>
    <dgm:pt modelId="{F5A33455-EEE6-46F5-856E-917C4BC2EBA6}" type="pres">
      <dgm:prSet presAssocID="{79DCA67C-E526-462B-8079-D1B705443F12}" presName="Name30" presStyleCnt="0"/>
      <dgm:spPr/>
    </dgm:pt>
    <dgm:pt modelId="{7FB77F23-6BA9-4BDB-A5A7-57719D618B1C}" type="pres">
      <dgm:prSet presAssocID="{79DCA67C-E526-462B-8079-D1B705443F12}" presName="level2Shape" presStyleLbl="node2" presStyleIdx="0" presStyleCnt="1"/>
      <dgm:spPr/>
      <dgm:t>
        <a:bodyPr/>
        <a:lstStyle/>
        <a:p>
          <a:endParaRPr lang="en-IN"/>
        </a:p>
      </dgm:t>
    </dgm:pt>
    <dgm:pt modelId="{984FAE16-BCC5-49EA-9C8F-F46251B0663B}" type="pres">
      <dgm:prSet presAssocID="{79DCA67C-E526-462B-8079-D1B705443F12}" presName="hierChild3" presStyleCnt="0"/>
      <dgm:spPr/>
    </dgm:pt>
    <dgm:pt modelId="{EFBC206F-CB37-41AC-9722-569B4D58E370}" type="pres">
      <dgm:prSet presAssocID="{F7761588-AEB9-481E-9489-20CC32BD02BA}" presName="Name25" presStyleLbl="parChTrans1D3" presStyleIdx="0" presStyleCnt="2"/>
      <dgm:spPr/>
      <dgm:t>
        <a:bodyPr/>
        <a:lstStyle/>
        <a:p>
          <a:endParaRPr lang="en-IN"/>
        </a:p>
      </dgm:t>
    </dgm:pt>
    <dgm:pt modelId="{99632396-63AC-4712-A4BD-7C2CA5810056}" type="pres">
      <dgm:prSet presAssocID="{F7761588-AEB9-481E-9489-20CC32BD02BA}" presName="connTx" presStyleLbl="parChTrans1D3" presStyleIdx="0" presStyleCnt="2"/>
      <dgm:spPr/>
      <dgm:t>
        <a:bodyPr/>
        <a:lstStyle/>
        <a:p>
          <a:endParaRPr lang="en-IN"/>
        </a:p>
      </dgm:t>
    </dgm:pt>
    <dgm:pt modelId="{56522187-764C-447E-A7FF-2A3E98CA0934}" type="pres">
      <dgm:prSet presAssocID="{EA251B12-FA2D-4383-A79A-50FCEA984B1B}" presName="Name30" presStyleCnt="0"/>
      <dgm:spPr/>
    </dgm:pt>
    <dgm:pt modelId="{7510BDEE-F6E3-483B-959A-77723471B3B5}" type="pres">
      <dgm:prSet presAssocID="{EA251B12-FA2D-4383-A79A-50FCEA984B1B}" presName="level2Shape" presStyleLbl="node3" presStyleIdx="0" presStyleCnt="2"/>
      <dgm:spPr/>
      <dgm:t>
        <a:bodyPr/>
        <a:lstStyle/>
        <a:p>
          <a:endParaRPr lang="en-IN"/>
        </a:p>
      </dgm:t>
    </dgm:pt>
    <dgm:pt modelId="{075D02CE-8567-4D3A-AC37-629FA9434B1D}" type="pres">
      <dgm:prSet presAssocID="{EA251B12-FA2D-4383-A79A-50FCEA984B1B}" presName="hierChild3" presStyleCnt="0"/>
      <dgm:spPr/>
    </dgm:pt>
    <dgm:pt modelId="{E64642B1-8E6F-4D11-B548-F65E24727775}" type="pres">
      <dgm:prSet presAssocID="{E8D8B067-36D8-4B8B-A52E-C8E710CEF442}" presName="Name25" presStyleLbl="parChTrans1D4" presStyleIdx="0" presStyleCnt="2"/>
      <dgm:spPr/>
      <dgm:t>
        <a:bodyPr/>
        <a:lstStyle/>
        <a:p>
          <a:endParaRPr lang="en-IN"/>
        </a:p>
      </dgm:t>
    </dgm:pt>
    <dgm:pt modelId="{946DB1FE-1844-4130-8805-C90ECA55979E}" type="pres">
      <dgm:prSet presAssocID="{E8D8B067-36D8-4B8B-A52E-C8E710CEF442}" presName="connTx" presStyleLbl="parChTrans1D4" presStyleIdx="0" presStyleCnt="2"/>
      <dgm:spPr/>
      <dgm:t>
        <a:bodyPr/>
        <a:lstStyle/>
        <a:p>
          <a:endParaRPr lang="en-IN"/>
        </a:p>
      </dgm:t>
    </dgm:pt>
    <dgm:pt modelId="{8B47D1A8-D617-4383-9515-FC6BF0CABC39}" type="pres">
      <dgm:prSet presAssocID="{43A478F3-E0C1-4775-B1DD-61E2A4C1D515}" presName="Name30" presStyleCnt="0"/>
      <dgm:spPr/>
    </dgm:pt>
    <dgm:pt modelId="{99280704-A5C9-446C-AC35-49A976C51CC2}" type="pres">
      <dgm:prSet presAssocID="{43A478F3-E0C1-4775-B1DD-61E2A4C1D515}" presName="level2Shape" presStyleLbl="node4" presStyleIdx="0" presStyleCnt="2"/>
      <dgm:spPr/>
      <dgm:t>
        <a:bodyPr/>
        <a:lstStyle/>
        <a:p>
          <a:endParaRPr lang="en-IN"/>
        </a:p>
      </dgm:t>
    </dgm:pt>
    <dgm:pt modelId="{3FD239B8-7188-4A47-AD33-5D50DE1A21E5}" type="pres">
      <dgm:prSet presAssocID="{43A478F3-E0C1-4775-B1DD-61E2A4C1D515}" presName="hierChild3" presStyleCnt="0"/>
      <dgm:spPr/>
    </dgm:pt>
    <dgm:pt modelId="{45D15BE6-ED13-4416-9A8D-4A8810A9E5F3}" type="pres">
      <dgm:prSet presAssocID="{3003A3A9-894E-45A8-90AC-941B33023629}" presName="Name25" presStyleLbl="parChTrans1D3" presStyleIdx="1" presStyleCnt="2"/>
      <dgm:spPr/>
      <dgm:t>
        <a:bodyPr/>
        <a:lstStyle/>
        <a:p>
          <a:endParaRPr lang="en-IN"/>
        </a:p>
      </dgm:t>
    </dgm:pt>
    <dgm:pt modelId="{66C5D820-61B6-40B7-884F-9DD16926DB57}" type="pres">
      <dgm:prSet presAssocID="{3003A3A9-894E-45A8-90AC-941B33023629}" presName="connTx" presStyleLbl="parChTrans1D3" presStyleIdx="1" presStyleCnt="2"/>
      <dgm:spPr/>
      <dgm:t>
        <a:bodyPr/>
        <a:lstStyle/>
        <a:p>
          <a:endParaRPr lang="en-IN"/>
        </a:p>
      </dgm:t>
    </dgm:pt>
    <dgm:pt modelId="{45DA64FE-AD56-4774-81C6-3FC43D5DA64D}" type="pres">
      <dgm:prSet presAssocID="{12C679FC-0D0B-4CC5-9DAE-AE67CAC9FC78}" presName="Name30" presStyleCnt="0"/>
      <dgm:spPr/>
    </dgm:pt>
    <dgm:pt modelId="{B98FC5E9-AFAF-4110-B5AD-4B67EC42A51C}" type="pres">
      <dgm:prSet presAssocID="{12C679FC-0D0B-4CC5-9DAE-AE67CAC9FC78}" presName="level2Shape" presStyleLbl="node3" presStyleIdx="1" presStyleCnt="2"/>
      <dgm:spPr/>
      <dgm:t>
        <a:bodyPr/>
        <a:lstStyle/>
        <a:p>
          <a:endParaRPr lang="en-IN"/>
        </a:p>
      </dgm:t>
    </dgm:pt>
    <dgm:pt modelId="{50816771-E442-4E30-9487-3F07FDE91B5C}" type="pres">
      <dgm:prSet presAssocID="{12C679FC-0D0B-4CC5-9DAE-AE67CAC9FC78}" presName="hierChild3" presStyleCnt="0"/>
      <dgm:spPr/>
    </dgm:pt>
    <dgm:pt modelId="{1AA3F803-C5E8-40C2-9A63-1BA85D63D594}" type="pres">
      <dgm:prSet presAssocID="{9362B269-AC48-488A-9FD8-4D9DFB9C69EE}" presName="Name25" presStyleLbl="parChTrans1D4" presStyleIdx="1" presStyleCnt="2"/>
      <dgm:spPr/>
      <dgm:t>
        <a:bodyPr/>
        <a:lstStyle/>
        <a:p>
          <a:endParaRPr lang="en-IN"/>
        </a:p>
      </dgm:t>
    </dgm:pt>
    <dgm:pt modelId="{D05AC5F6-BBB5-40E1-BA57-841E34DD6CDB}" type="pres">
      <dgm:prSet presAssocID="{9362B269-AC48-488A-9FD8-4D9DFB9C69EE}" presName="connTx" presStyleLbl="parChTrans1D4" presStyleIdx="1" presStyleCnt="2"/>
      <dgm:spPr/>
      <dgm:t>
        <a:bodyPr/>
        <a:lstStyle/>
        <a:p>
          <a:endParaRPr lang="en-IN"/>
        </a:p>
      </dgm:t>
    </dgm:pt>
    <dgm:pt modelId="{2DB6AA48-69D7-4090-87C1-BCDAE49223AE}" type="pres">
      <dgm:prSet presAssocID="{7950C709-2D5A-49BE-A058-00A99EA81256}" presName="Name30" presStyleCnt="0"/>
      <dgm:spPr/>
    </dgm:pt>
    <dgm:pt modelId="{16C65AFA-CC82-4DCA-9247-D4204210B449}" type="pres">
      <dgm:prSet presAssocID="{7950C709-2D5A-49BE-A058-00A99EA81256}" presName="level2Shape" presStyleLbl="node4" presStyleIdx="1" presStyleCnt="2"/>
      <dgm:spPr/>
      <dgm:t>
        <a:bodyPr/>
        <a:lstStyle/>
        <a:p>
          <a:endParaRPr lang="en-IN"/>
        </a:p>
      </dgm:t>
    </dgm:pt>
    <dgm:pt modelId="{71EEB5C9-0221-4FA5-A17F-E01DB379B07B}" type="pres">
      <dgm:prSet presAssocID="{7950C709-2D5A-49BE-A058-00A99EA81256}" presName="hierChild3" presStyleCnt="0"/>
      <dgm:spPr/>
    </dgm:pt>
    <dgm:pt modelId="{9063AAC1-6B78-4490-B777-EC1CF703E69F}" type="pres">
      <dgm:prSet presAssocID="{EDF6F91C-2B2E-4C2B-B327-8BB5656C4624}" presName="bgShapesFlow" presStyleCnt="0"/>
      <dgm:spPr/>
    </dgm:pt>
  </dgm:ptLst>
  <dgm:cxnLst>
    <dgm:cxn modelId="{0822F13F-9464-4B10-90F4-A181BA44460E}" type="presOf" srcId="{79DCA67C-E526-462B-8079-D1B705443F12}" destId="{7FB77F23-6BA9-4BDB-A5A7-57719D618B1C}" srcOrd="0" destOrd="0" presId="urn:microsoft.com/office/officeart/2005/8/layout/hierarchy5"/>
    <dgm:cxn modelId="{8CCCD269-EA76-41D7-9EA1-C81521FB0324}" srcId="{2A2AB5B2-28A7-4801-9E3B-07C563B3D218}" destId="{79DCA67C-E526-462B-8079-D1B705443F12}" srcOrd="0" destOrd="0" parTransId="{6A66B9EA-9ECD-4F07-9847-B8798E790CE1}" sibTransId="{248ED4F2-8556-46F6-95AF-9B62974DD1E4}"/>
    <dgm:cxn modelId="{31CEA7A9-3C0D-49CF-8B98-BA339A7ED4AF}" type="presOf" srcId="{7950C709-2D5A-49BE-A058-00A99EA81256}" destId="{16C65AFA-CC82-4DCA-9247-D4204210B449}" srcOrd="0" destOrd="0" presId="urn:microsoft.com/office/officeart/2005/8/layout/hierarchy5"/>
    <dgm:cxn modelId="{67C3B390-254A-482A-9201-2F9A11395111}" type="presOf" srcId="{9362B269-AC48-488A-9FD8-4D9DFB9C69EE}" destId="{D05AC5F6-BBB5-40E1-BA57-841E34DD6CDB}" srcOrd="1" destOrd="0" presId="urn:microsoft.com/office/officeart/2005/8/layout/hierarchy5"/>
    <dgm:cxn modelId="{4766E0A0-AF04-4FED-BFBE-539377592EBD}" type="presOf" srcId="{9362B269-AC48-488A-9FD8-4D9DFB9C69EE}" destId="{1AA3F803-C5E8-40C2-9A63-1BA85D63D594}" srcOrd="0" destOrd="0" presId="urn:microsoft.com/office/officeart/2005/8/layout/hierarchy5"/>
    <dgm:cxn modelId="{79EC4D8F-EB75-473C-A699-FE7F711CDDED}" srcId="{EA251B12-FA2D-4383-A79A-50FCEA984B1B}" destId="{43A478F3-E0C1-4775-B1DD-61E2A4C1D515}" srcOrd="0" destOrd="0" parTransId="{E8D8B067-36D8-4B8B-A52E-C8E710CEF442}" sibTransId="{89B350F3-B399-4CD1-8381-3BC2E80CA8D0}"/>
    <dgm:cxn modelId="{7D174B2F-A334-49D4-8EF7-BFA025ED6352}" srcId="{12C679FC-0D0B-4CC5-9DAE-AE67CAC9FC78}" destId="{7950C709-2D5A-49BE-A058-00A99EA81256}" srcOrd="0" destOrd="0" parTransId="{9362B269-AC48-488A-9FD8-4D9DFB9C69EE}" sibTransId="{A106AE33-84FB-4228-BB9A-CB488DF7C71E}"/>
    <dgm:cxn modelId="{FC5E82CD-0162-4E48-B3EE-6436872A77BC}" type="presOf" srcId="{43A478F3-E0C1-4775-B1DD-61E2A4C1D515}" destId="{99280704-A5C9-446C-AC35-49A976C51CC2}" srcOrd="0" destOrd="0" presId="urn:microsoft.com/office/officeart/2005/8/layout/hierarchy5"/>
    <dgm:cxn modelId="{DB8899CF-5891-4EEA-B58D-B5BDD926202D}" type="presOf" srcId="{F7761588-AEB9-481E-9489-20CC32BD02BA}" destId="{99632396-63AC-4712-A4BD-7C2CA5810056}" srcOrd="1" destOrd="0" presId="urn:microsoft.com/office/officeart/2005/8/layout/hierarchy5"/>
    <dgm:cxn modelId="{A6E86C15-824C-453A-BBCF-1A20C0210580}" type="presOf" srcId="{12C679FC-0D0B-4CC5-9DAE-AE67CAC9FC78}" destId="{B98FC5E9-AFAF-4110-B5AD-4B67EC42A51C}" srcOrd="0" destOrd="0" presId="urn:microsoft.com/office/officeart/2005/8/layout/hierarchy5"/>
    <dgm:cxn modelId="{DA35E2BA-CD7A-44F3-8D14-23639459B4DF}" type="presOf" srcId="{3003A3A9-894E-45A8-90AC-941B33023629}" destId="{66C5D820-61B6-40B7-884F-9DD16926DB57}" srcOrd="1" destOrd="0" presId="urn:microsoft.com/office/officeart/2005/8/layout/hierarchy5"/>
    <dgm:cxn modelId="{2C6F3CCC-19FE-4D70-ACD2-DB817309180B}" type="presOf" srcId="{3003A3A9-894E-45A8-90AC-941B33023629}" destId="{45D15BE6-ED13-4416-9A8D-4A8810A9E5F3}" srcOrd="0" destOrd="0" presId="urn:microsoft.com/office/officeart/2005/8/layout/hierarchy5"/>
    <dgm:cxn modelId="{B5AD5EFF-B6D1-49F5-9563-4E34F98B3A81}" type="presOf" srcId="{EA251B12-FA2D-4383-A79A-50FCEA984B1B}" destId="{7510BDEE-F6E3-483B-959A-77723471B3B5}" srcOrd="0" destOrd="0" presId="urn:microsoft.com/office/officeart/2005/8/layout/hierarchy5"/>
    <dgm:cxn modelId="{98DF4876-E090-42E8-8A3D-C9CA81B2D6A7}" type="presOf" srcId="{E8D8B067-36D8-4B8B-A52E-C8E710CEF442}" destId="{946DB1FE-1844-4130-8805-C90ECA55979E}" srcOrd="1" destOrd="0" presId="urn:microsoft.com/office/officeart/2005/8/layout/hierarchy5"/>
    <dgm:cxn modelId="{EC990B19-FDD2-4269-A6CB-CAAB94DA6CBF}" srcId="{79DCA67C-E526-462B-8079-D1B705443F12}" destId="{EA251B12-FA2D-4383-A79A-50FCEA984B1B}" srcOrd="0" destOrd="0" parTransId="{F7761588-AEB9-481E-9489-20CC32BD02BA}" sibTransId="{8A7CABBC-EC24-4B26-84D8-B69428CCFF74}"/>
    <dgm:cxn modelId="{8D4CB887-1360-47D5-A10B-FDF45D7CF411}" type="presOf" srcId="{2A2AB5B2-28A7-4801-9E3B-07C563B3D218}" destId="{0C428028-5849-460F-AAA8-58F4CF215D19}" srcOrd="0" destOrd="0" presId="urn:microsoft.com/office/officeart/2005/8/layout/hierarchy5"/>
    <dgm:cxn modelId="{943FAC57-6D80-444B-99F9-02538D53279D}" type="presOf" srcId="{6A66B9EA-9ECD-4F07-9847-B8798E790CE1}" destId="{07A5EE1B-B94E-4517-8DDB-1F464B6211D6}" srcOrd="0" destOrd="0" presId="urn:microsoft.com/office/officeart/2005/8/layout/hierarchy5"/>
    <dgm:cxn modelId="{4A6D3235-0D6A-4705-A2A5-0AD6D94A733C}" type="presOf" srcId="{F7761588-AEB9-481E-9489-20CC32BD02BA}" destId="{EFBC206F-CB37-41AC-9722-569B4D58E370}" srcOrd="0" destOrd="0" presId="urn:microsoft.com/office/officeart/2005/8/layout/hierarchy5"/>
    <dgm:cxn modelId="{20CDC15A-625E-4E91-BD68-1064228E2792}" type="presOf" srcId="{E8D8B067-36D8-4B8B-A52E-C8E710CEF442}" destId="{E64642B1-8E6F-4D11-B548-F65E24727775}" srcOrd="0" destOrd="0" presId="urn:microsoft.com/office/officeart/2005/8/layout/hierarchy5"/>
    <dgm:cxn modelId="{489F776A-75BB-45E9-9CCF-DBB2B4AFA83D}" type="presOf" srcId="{EDF6F91C-2B2E-4C2B-B327-8BB5656C4624}" destId="{77A90309-FF46-45A6-A304-67BBB0537673}" srcOrd="0" destOrd="0" presId="urn:microsoft.com/office/officeart/2005/8/layout/hierarchy5"/>
    <dgm:cxn modelId="{33D68E9A-0A1D-431C-AB64-C6C7A3DA032D}" srcId="{79DCA67C-E526-462B-8079-D1B705443F12}" destId="{12C679FC-0D0B-4CC5-9DAE-AE67CAC9FC78}" srcOrd="1" destOrd="0" parTransId="{3003A3A9-894E-45A8-90AC-941B33023629}" sibTransId="{5767FE84-09EC-49D2-8FC7-7C9908EB0B9D}"/>
    <dgm:cxn modelId="{897DF805-2AF0-42C4-9BE8-CA4F66AD37CE}" srcId="{EDF6F91C-2B2E-4C2B-B327-8BB5656C4624}" destId="{2A2AB5B2-28A7-4801-9E3B-07C563B3D218}" srcOrd="0" destOrd="0" parTransId="{4944E82E-43FC-4879-9155-3F2418AD21ED}" sibTransId="{997413F9-0183-456F-8D90-4FDCAF8460B6}"/>
    <dgm:cxn modelId="{3A80889E-DD7E-4DB1-837B-3FC0E3BB2921}" type="presOf" srcId="{6A66B9EA-9ECD-4F07-9847-B8798E790CE1}" destId="{B6F3A0C9-BCD4-4838-BAC8-B3CC84DC84EB}" srcOrd="1" destOrd="0" presId="urn:microsoft.com/office/officeart/2005/8/layout/hierarchy5"/>
    <dgm:cxn modelId="{EB50AC93-E837-4C12-8BDF-191F6A58DF20}" type="presParOf" srcId="{77A90309-FF46-45A6-A304-67BBB0537673}" destId="{63414891-EC0D-4602-B388-EC5386B26FF2}" srcOrd="0" destOrd="0" presId="urn:microsoft.com/office/officeart/2005/8/layout/hierarchy5"/>
    <dgm:cxn modelId="{B7273481-FB0E-47F1-85B0-4E0B2358D66A}" type="presParOf" srcId="{63414891-EC0D-4602-B388-EC5386B26FF2}" destId="{9E3A6C80-8C31-42B5-9F20-3493399438F4}" srcOrd="0" destOrd="0" presId="urn:microsoft.com/office/officeart/2005/8/layout/hierarchy5"/>
    <dgm:cxn modelId="{BF81EBBB-E5A8-48C2-AB30-4D2F0CA528F4}" type="presParOf" srcId="{9E3A6C80-8C31-42B5-9F20-3493399438F4}" destId="{923F75B6-D565-471F-B348-C3993CCB05EC}" srcOrd="0" destOrd="0" presId="urn:microsoft.com/office/officeart/2005/8/layout/hierarchy5"/>
    <dgm:cxn modelId="{93F07D5B-F2E2-463F-9360-B22E81989085}" type="presParOf" srcId="{923F75B6-D565-471F-B348-C3993CCB05EC}" destId="{0C428028-5849-460F-AAA8-58F4CF215D19}" srcOrd="0" destOrd="0" presId="urn:microsoft.com/office/officeart/2005/8/layout/hierarchy5"/>
    <dgm:cxn modelId="{24BAEACA-E8D2-467A-9865-DC1F1315C063}" type="presParOf" srcId="{923F75B6-D565-471F-B348-C3993CCB05EC}" destId="{52BF469F-8DF3-44D8-9496-01C15C9521CD}" srcOrd="1" destOrd="0" presId="urn:microsoft.com/office/officeart/2005/8/layout/hierarchy5"/>
    <dgm:cxn modelId="{133CE959-D86B-4BD0-89E3-CDAE99F01586}" type="presParOf" srcId="{52BF469F-8DF3-44D8-9496-01C15C9521CD}" destId="{07A5EE1B-B94E-4517-8DDB-1F464B6211D6}" srcOrd="0" destOrd="0" presId="urn:microsoft.com/office/officeart/2005/8/layout/hierarchy5"/>
    <dgm:cxn modelId="{21445796-0B33-40B9-8701-974FE3E3BA4A}" type="presParOf" srcId="{07A5EE1B-B94E-4517-8DDB-1F464B6211D6}" destId="{B6F3A0C9-BCD4-4838-BAC8-B3CC84DC84EB}" srcOrd="0" destOrd="0" presId="urn:microsoft.com/office/officeart/2005/8/layout/hierarchy5"/>
    <dgm:cxn modelId="{C5512FC6-FE93-4C6A-BF02-17ACAB3599AF}" type="presParOf" srcId="{52BF469F-8DF3-44D8-9496-01C15C9521CD}" destId="{F5A33455-EEE6-46F5-856E-917C4BC2EBA6}" srcOrd="1" destOrd="0" presId="urn:microsoft.com/office/officeart/2005/8/layout/hierarchy5"/>
    <dgm:cxn modelId="{FD97810F-6EF3-47ED-B707-745F5917B250}" type="presParOf" srcId="{F5A33455-EEE6-46F5-856E-917C4BC2EBA6}" destId="{7FB77F23-6BA9-4BDB-A5A7-57719D618B1C}" srcOrd="0" destOrd="0" presId="urn:microsoft.com/office/officeart/2005/8/layout/hierarchy5"/>
    <dgm:cxn modelId="{C9761C2E-E82F-4C4F-B949-0437AEE8E711}" type="presParOf" srcId="{F5A33455-EEE6-46F5-856E-917C4BC2EBA6}" destId="{984FAE16-BCC5-49EA-9C8F-F46251B0663B}" srcOrd="1" destOrd="0" presId="urn:microsoft.com/office/officeart/2005/8/layout/hierarchy5"/>
    <dgm:cxn modelId="{4E245268-52E5-4A22-A026-CCAB7C6ED345}" type="presParOf" srcId="{984FAE16-BCC5-49EA-9C8F-F46251B0663B}" destId="{EFBC206F-CB37-41AC-9722-569B4D58E370}" srcOrd="0" destOrd="0" presId="urn:microsoft.com/office/officeart/2005/8/layout/hierarchy5"/>
    <dgm:cxn modelId="{A8742294-0425-4638-BBB0-D638EADD2B38}" type="presParOf" srcId="{EFBC206F-CB37-41AC-9722-569B4D58E370}" destId="{99632396-63AC-4712-A4BD-7C2CA5810056}" srcOrd="0" destOrd="0" presId="urn:microsoft.com/office/officeart/2005/8/layout/hierarchy5"/>
    <dgm:cxn modelId="{2C494CB6-EE87-4EAC-BE8E-6F1BA3933E66}" type="presParOf" srcId="{984FAE16-BCC5-49EA-9C8F-F46251B0663B}" destId="{56522187-764C-447E-A7FF-2A3E98CA0934}" srcOrd="1" destOrd="0" presId="urn:microsoft.com/office/officeart/2005/8/layout/hierarchy5"/>
    <dgm:cxn modelId="{C58F9A8B-C663-4492-9DEE-17D2D4007B5B}" type="presParOf" srcId="{56522187-764C-447E-A7FF-2A3E98CA0934}" destId="{7510BDEE-F6E3-483B-959A-77723471B3B5}" srcOrd="0" destOrd="0" presId="urn:microsoft.com/office/officeart/2005/8/layout/hierarchy5"/>
    <dgm:cxn modelId="{283218DE-EDFB-4172-9E29-1FD673DEED21}" type="presParOf" srcId="{56522187-764C-447E-A7FF-2A3E98CA0934}" destId="{075D02CE-8567-4D3A-AC37-629FA9434B1D}" srcOrd="1" destOrd="0" presId="urn:microsoft.com/office/officeart/2005/8/layout/hierarchy5"/>
    <dgm:cxn modelId="{7C3E1ED4-2316-4BFD-AC52-FBD687D9700F}" type="presParOf" srcId="{075D02CE-8567-4D3A-AC37-629FA9434B1D}" destId="{E64642B1-8E6F-4D11-B548-F65E24727775}" srcOrd="0" destOrd="0" presId="urn:microsoft.com/office/officeart/2005/8/layout/hierarchy5"/>
    <dgm:cxn modelId="{E1A0F84E-D502-4569-A2A6-1DFEF6896CE8}" type="presParOf" srcId="{E64642B1-8E6F-4D11-B548-F65E24727775}" destId="{946DB1FE-1844-4130-8805-C90ECA55979E}" srcOrd="0" destOrd="0" presId="urn:microsoft.com/office/officeart/2005/8/layout/hierarchy5"/>
    <dgm:cxn modelId="{74B67320-3CA7-4D4C-9998-803B98E83D47}" type="presParOf" srcId="{075D02CE-8567-4D3A-AC37-629FA9434B1D}" destId="{8B47D1A8-D617-4383-9515-FC6BF0CABC39}" srcOrd="1" destOrd="0" presId="urn:microsoft.com/office/officeart/2005/8/layout/hierarchy5"/>
    <dgm:cxn modelId="{8018226F-FF21-401E-B853-ED664B936647}" type="presParOf" srcId="{8B47D1A8-D617-4383-9515-FC6BF0CABC39}" destId="{99280704-A5C9-446C-AC35-49A976C51CC2}" srcOrd="0" destOrd="0" presId="urn:microsoft.com/office/officeart/2005/8/layout/hierarchy5"/>
    <dgm:cxn modelId="{F3D96BC1-3DFB-4E9F-B39E-156A7D319189}" type="presParOf" srcId="{8B47D1A8-D617-4383-9515-FC6BF0CABC39}" destId="{3FD239B8-7188-4A47-AD33-5D50DE1A21E5}" srcOrd="1" destOrd="0" presId="urn:microsoft.com/office/officeart/2005/8/layout/hierarchy5"/>
    <dgm:cxn modelId="{41D474EF-ADCA-4075-9A87-D7C02DEDFC77}" type="presParOf" srcId="{984FAE16-BCC5-49EA-9C8F-F46251B0663B}" destId="{45D15BE6-ED13-4416-9A8D-4A8810A9E5F3}" srcOrd="2" destOrd="0" presId="urn:microsoft.com/office/officeart/2005/8/layout/hierarchy5"/>
    <dgm:cxn modelId="{1CC1CF93-D1AA-4A2D-918F-6E4E43EF769E}" type="presParOf" srcId="{45D15BE6-ED13-4416-9A8D-4A8810A9E5F3}" destId="{66C5D820-61B6-40B7-884F-9DD16926DB57}" srcOrd="0" destOrd="0" presId="urn:microsoft.com/office/officeart/2005/8/layout/hierarchy5"/>
    <dgm:cxn modelId="{386FC59E-6A8C-4B00-981B-CBE2C7B2EDC2}" type="presParOf" srcId="{984FAE16-BCC5-49EA-9C8F-F46251B0663B}" destId="{45DA64FE-AD56-4774-81C6-3FC43D5DA64D}" srcOrd="3" destOrd="0" presId="urn:microsoft.com/office/officeart/2005/8/layout/hierarchy5"/>
    <dgm:cxn modelId="{38DBE10C-5E69-42F6-9E9E-E2347CBB221F}" type="presParOf" srcId="{45DA64FE-AD56-4774-81C6-3FC43D5DA64D}" destId="{B98FC5E9-AFAF-4110-B5AD-4B67EC42A51C}" srcOrd="0" destOrd="0" presId="urn:microsoft.com/office/officeart/2005/8/layout/hierarchy5"/>
    <dgm:cxn modelId="{1305611C-C0E3-4EBC-9995-47A07FFC6A44}" type="presParOf" srcId="{45DA64FE-AD56-4774-81C6-3FC43D5DA64D}" destId="{50816771-E442-4E30-9487-3F07FDE91B5C}" srcOrd="1" destOrd="0" presId="urn:microsoft.com/office/officeart/2005/8/layout/hierarchy5"/>
    <dgm:cxn modelId="{11E94CFB-6DB1-4117-A42C-0DE8053CAE0C}" type="presParOf" srcId="{50816771-E442-4E30-9487-3F07FDE91B5C}" destId="{1AA3F803-C5E8-40C2-9A63-1BA85D63D594}" srcOrd="0" destOrd="0" presId="urn:microsoft.com/office/officeart/2005/8/layout/hierarchy5"/>
    <dgm:cxn modelId="{2BDE4507-6ACF-4C76-B473-23ACF2C45751}" type="presParOf" srcId="{1AA3F803-C5E8-40C2-9A63-1BA85D63D594}" destId="{D05AC5F6-BBB5-40E1-BA57-841E34DD6CDB}" srcOrd="0" destOrd="0" presId="urn:microsoft.com/office/officeart/2005/8/layout/hierarchy5"/>
    <dgm:cxn modelId="{3C090D4C-6FD2-47EC-8797-77AF12C29A9A}" type="presParOf" srcId="{50816771-E442-4E30-9487-3F07FDE91B5C}" destId="{2DB6AA48-69D7-4090-87C1-BCDAE49223AE}" srcOrd="1" destOrd="0" presId="urn:microsoft.com/office/officeart/2005/8/layout/hierarchy5"/>
    <dgm:cxn modelId="{C1AFAD98-7325-437C-B358-56E0B5BEC9B0}" type="presParOf" srcId="{2DB6AA48-69D7-4090-87C1-BCDAE49223AE}" destId="{16C65AFA-CC82-4DCA-9247-D4204210B449}" srcOrd="0" destOrd="0" presId="urn:microsoft.com/office/officeart/2005/8/layout/hierarchy5"/>
    <dgm:cxn modelId="{DB408D6D-68A9-40DA-9DAA-9E71D1FB4A49}" type="presParOf" srcId="{2DB6AA48-69D7-4090-87C1-BCDAE49223AE}" destId="{71EEB5C9-0221-4FA5-A17F-E01DB379B07B}" srcOrd="1" destOrd="0" presId="urn:microsoft.com/office/officeart/2005/8/layout/hierarchy5"/>
    <dgm:cxn modelId="{917C6B8D-D6C9-425A-9491-6CE39612F9A4}" type="presParOf" srcId="{77A90309-FF46-45A6-A304-67BBB0537673}" destId="{9063AAC1-6B78-4490-B777-EC1CF703E69F}" srcOrd="1" destOrd="0" presId="urn:microsoft.com/office/officeart/2005/8/layout/hierarchy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F6F91C-2B2E-4C2B-B327-8BB5656C4624}"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2A2AB5B2-28A7-4801-9E3B-07C563B3D218}">
      <dgm:prSet phldrT="[Text]" custT="1"/>
      <dgm:spPr/>
      <dgm:t>
        <a:bodyPr/>
        <a:lstStyle/>
        <a:p>
          <a:r>
            <a:rPr lang="en-US" sz="1600" dirty="0"/>
            <a:t>Insights</a:t>
          </a:r>
        </a:p>
      </dgm:t>
    </dgm:pt>
    <dgm:pt modelId="{4944E82E-43FC-4879-9155-3F2418AD21ED}" type="parTrans" cxnId="{897DF805-2AF0-42C4-9BE8-CA4F66AD37CE}">
      <dgm:prSet/>
      <dgm:spPr/>
      <dgm:t>
        <a:bodyPr/>
        <a:lstStyle/>
        <a:p>
          <a:endParaRPr lang="en-US" sz="1600"/>
        </a:p>
      </dgm:t>
    </dgm:pt>
    <dgm:pt modelId="{997413F9-0183-456F-8D90-4FDCAF8460B6}" type="sibTrans" cxnId="{897DF805-2AF0-42C4-9BE8-CA4F66AD37CE}">
      <dgm:prSet/>
      <dgm:spPr/>
      <dgm:t>
        <a:bodyPr/>
        <a:lstStyle/>
        <a:p>
          <a:endParaRPr lang="en-US" sz="1600"/>
        </a:p>
      </dgm:t>
    </dgm:pt>
    <dgm:pt modelId="{79DCA67C-E526-462B-8079-D1B705443F12}">
      <dgm:prSet phldrT="[Text]" custT="1"/>
      <dgm:spPr/>
      <dgm:t>
        <a:bodyPr/>
        <a:lstStyle/>
        <a:p>
          <a:r>
            <a:rPr lang="en-US" sz="1600" dirty="0"/>
            <a:t>Analytics Backbone</a:t>
          </a:r>
        </a:p>
      </dgm:t>
    </dgm:pt>
    <dgm:pt modelId="{6A66B9EA-9ECD-4F07-9847-B8798E790CE1}" type="parTrans" cxnId="{8CCCD269-EA76-41D7-9EA1-C81521FB0324}">
      <dgm:prSet custT="1"/>
      <dgm:spPr/>
      <dgm:t>
        <a:bodyPr/>
        <a:lstStyle/>
        <a:p>
          <a:endParaRPr lang="en-US" sz="1600" dirty="0"/>
        </a:p>
      </dgm:t>
    </dgm:pt>
    <dgm:pt modelId="{248ED4F2-8556-46F6-95AF-9B62974DD1E4}" type="sibTrans" cxnId="{8CCCD269-EA76-41D7-9EA1-C81521FB0324}">
      <dgm:prSet/>
      <dgm:spPr/>
      <dgm:t>
        <a:bodyPr/>
        <a:lstStyle/>
        <a:p>
          <a:endParaRPr lang="en-US" sz="1600"/>
        </a:p>
      </dgm:t>
    </dgm:pt>
    <dgm:pt modelId="{E6F69117-605C-4683-9133-E41504429C9B}">
      <dgm:prSet phldrT="[Text]" custT="1"/>
      <dgm:spPr/>
      <dgm:t>
        <a:bodyPr/>
        <a:lstStyle/>
        <a:p>
          <a:r>
            <a:rPr lang="en-US" sz="1600" dirty="0"/>
            <a:t>Technology specific</a:t>
          </a:r>
        </a:p>
      </dgm:t>
    </dgm:pt>
    <dgm:pt modelId="{63F734AE-9941-454E-8416-E4BCD42E1C54}" type="parTrans" cxnId="{3723BC85-76AA-43C0-A46A-03414BFF9003}">
      <dgm:prSet custT="1"/>
      <dgm:spPr/>
      <dgm:t>
        <a:bodyPr/>
        <a:lstStyle/>
        <a:p>
          <a:endParaRPr lang="en-US" sz="1600" dirty="0"/>
        </a:p>
      </dgm:t>
    </dgm:pt>
    <dgm:pt modelId="{FD07FD22-4C40-4A68-9A30-7C2AA9CF7219}" type="sibTrans" cxnId="{3723BC85-76AA-43C0-A46A-03414BFF9003}">
      <dgm:prSet/>
      <dgm:spPr/>
      <dgm:t>
        <a:bodyPr/>
        <a:lstStyle/>
        <a:p>
          <a:endParaRPr lang="en-US" sz="1600"/>
        </a:p>
      </dgm:t>
    </dgm:pt>
    <dgm:pt modelId="{0063339A-467E-4E66-B643-1FC4BE311627}">
      <dgm:prSet phldrT="[Text]" custT="1"/>
      <dgm:spPr/>
      <dgm:t>
        <a:bodyPr/>
        <a:lstStyle/>
        <a:p>
          <a:r>
            <a:rPr lang="en-US" sz="1600" dirty="0"/>
            <a:t>Environment Specific</a:t>
          </a:r>
        </a:p>
      </dgm:t>
    </dgm:pt>
    <dgm:pt modelId="{311AD5BA-290B-4ED2-B57D-7B29E821BB1D}" type="parTrans" cxnId="{8BA1D473-E835-4B0B-9361-BDB8A5E257F9}">
      <dgm:prSet custT="1"/>
      <dgm:spPr/>
      <dgm:t>
        <a:bodyPr/>
        <a:lstStyle/>
        <a:p>
          <a:endParaRPr lang="en-US" sz="1600" dirty="0"/>
        </a:p>
      </dgm:t>
    </dgm:pt>
    <dgm:pt modelId="{8AB9A480-0395-4906-9588-54B71BE3119D}" type="sibTrans" cxnId="{8BA1D473-E835-4B0B-9361-BDB8A5E257F9}">
      <dgm:prSet/>
      <dgm:spPr/>
      <dgm:t>
        <a:bodyPr/>
        <a:lstStyle/>
        <a:p>
          <a:endParaRPr lang="en-US" sz="1600"/>
        </a:p>
      </dgm:t>
    </dgm:pt>
    <dgm:pt modelId="{44E9A1D4-109A-4D54-8983-1FACDA9B1312}">
      <dgm:prSet phldrT="[Text]" custT="1"/>
      <dgm:spPr/>
      <dgm:t>
        <a:bodyPr/>
        <a:lstStyle/>
        <a:p>
          <a:r>
            <a:rPr lang="en-US" sz="1600" dirty="0"/>
            <a:t>Mismatch, Soiling impact on performance</a:t>
          </a:r>
        </a:p>
      </dgm:t>
    </dgm:pt>
    <dgm:pt modelId="{95F885C8-5E49-4132-AF43-59C898BEF81F}" type="parTrans" cxnId="{0308AC35-A444-4D22-8031-3ED7B897A91B}">
      <dgm:prSet custT="1"/>
      <dgm:spPr/>
      <dgm:t>
        <a:bodyPr/>
        <a:lstStyle/>
        <a:p>
          <a:endParaRPr lang="en-US" sz="1600" dirty="0"/>
        </a:p>
      </dgm:t>
    </dgm:pt>
    <dgm:pt modelId="{683651F2-AEA5-484D-AD1C-36A6222C4FC2}" type="sibTrans" cxnId="{0308AC35-A444-4D22-8031-3ED7B897A91B}">
      <dgm:prSet/>
      <dgm:spPr/>
      <dgm:t>
        <a:bodyPr/>
        <a:lstStyle/>
        <a:p>
          <a:endParaRPr lang="en-US" sz="1600"/>
        </a:p>
      </dgm:t>
    </dgm:pt>
    <dgm:pt modelId="{A1BA232C-9A0A-4558-B125-860FFA88D296}">
      <dgm:prSet phldrT="[Text]" custT="1"/>
      <dgm:spPr/>
      <dgm:t>
        <a:bodyPr/>
        <a:lstStyle/>
        <a:p>
          <a:r>
            <a:rPr lang="en-US" sz="1600" dirty="0"/>
            <a:t>Best approaches to address every issue</a:t>
          </a:r>
        </a:p>
      </dgm:t>
    </dgm:pt>
    <dgm:pt modelId="{194DE9D9-BB9E-4C74-87BF-FB0FDB41BA13}" type="parTrans" cxnId="{83E9A2BD-4C96-48AD-861E-9648CC7D7066}">
      <dgm:prSet custT="1"/>
      <dgm:spPr/>
      <dgm:t>
        <a:bodyPr/>
        <a:lstStyle/>
        <a:p>
          <a:endParaRPr lang="en-US" sz="1600" dirty="0"/>
        </a:p>
      </dgm:t>
    </dgm:pt>
    <dgm:pt modelId="{FCA1C204-9CD2-4C1F-96AF-6039E3F6C2D2}" type="sibTrans" cxnId="{83E9A2BD-4C96-48AD-861E-9648CC7D7066}">
      <dgm:prSet/>
      <dgm:spPr/>
      <dgm:t>
        <a:bodyPr/>
        <a:lstStyle/>
        <a:p>
          <a:endParaRPr lang="en-US" sz="1600"/>
        </a:p>
      </dgm:t>
    </dgm:pt>
    <dgm:pt modelId="{F67223F1-51E8-49E8-848A-6CE2C90D242E}">
      <dgm:prSet phldrT="[Text]" custT="1"/>
      <dgm:spPr/>
      <dgm:t>
        <a:bodyPr/>
        <a:lstStyle/>
        <a:p>
          <a:r>
            <a:rPr lang="en-US" sz="1600" dirty="0"/>
            <a:t>Insights onto lack of performance </a:t>
          </a:r>
        </a:p>
      </dgm:t>
    </dgm:pt>
    <dgm:pt modelId="{A9E6E034-5789-4FFB-9FFD-49DFB02BD68E}" type="parTrans" cxnId="{15B9A557-2CB3-43E5-BFD7-2C2EFC028E2C}">
      <dgm:prSet/>
      <dgm:spPr/>
      <dgm:t>
        <a:bodyPr/>
        <a:lstStyle/>
        <a:p>
          <a:endParaRPr lang="en-US" dirty="0"/>
        </a:p>
      </dgm:t>
    </dgm:pt>
    <dgm:pt modelId="{13E613FB-E6C5-4291-BB36-E44683DBA306}" type="sibTrans" cxnId="{15B9A557-2CB3-43E5-BFD7-2C2EFC028E2C}">
      <dgm:prSet/>
      <dgm:spPr/>
      <dgm:t>
        <a:bodyPr/>
        <a:lstStyle/>
        <a:p>
          <a:endParaRPr lang="en-US"/>
        </a:p>
      </dgm:t>
    </dgm:pt>
    <dgm:pt modelId="{77A90309-FF46-45A6-A304-67BBB0537673}" type="pres">
      <dgm:prSet presAssocID="{EDF6F91C-2B2E-4C2B-B327-8BB5656C4624}" presName="mainComposite" presStyleCnt="0">
        <dgm:presLayoutVars>
          <dgm:chPref val="1"/>
          <dgm:dir/>
          <dgm:animOne val="branch"/>
          <dgm:animLvl val="lvl"/>
          <dgm:resizeHandles val="exact"/>
        </dgm:presLayoutVars>
      </dgm:prSet>
      <dgm:spPr/>
      <dgm:t>
        <a:bodyPr/>
        <a:lstStyle/>
        <a:p>
          <a:endParaRPr lang="en-IN"/>
        </a:p>
      </dgm:t>
    </dgm:pt>
    <dgm:pt modelId="{63414891-EC0D-4602-B388-EC5386B26FF2}" type="pres">
      <dgm:prSet presAssocID="{EDF6F91C-2B2E-4C2B-B327-8BB5656C4624}" presName="hierFlow" presStyleCnt="0"/>
      <dgm:spPr/>
    </dgm:pt>
    <dgm:pt modelId="{9E3A6C80-8C31-42B5-9F20-3493399438F4}" type="pres">
      <dgm:prSet presAssocID="{EDF6F91C-2B2E-4C2B-B327-8BB5656C4624}" presName="hierChild1" presStyleCnt="0">
        <dgm:presLayoutVars>
          <dgm:chPref val="1"/>
          <dgm:animOne val="branch"/>
          <dgm:animLvl val="lvl"/>
        </dgm:presLayoutVars>
      </dgm:prSet>
      <dgm:spPr/>
    </dgm:pt>
    <dgm:pt modelId="{923F75B6-D565-471F-B348-C3993CCB05EC}" type="pres">
      <dgm:prSet presAssocID="{2A2AB5B2-28A7-4801-9E3B-07C563B3D218}" presName="Name17" presStyleCnt="0"/>
      <dgm:spPr/>
    </dgm:pt>
    <dgm:pt modelId="{0C428028-5849-460F-AAA8-58F4CF215D19}" type="pres">
      <dgm:prSet presAssocID="{2A2AB5B2-28A7-4801-9E3B-07C563B3D218}" presName="level1Shape" presStyleLbl="node0" presStyleIdx="0" presStyleCnt="1">
        <dgm:presLayoutVars>
          <dgm:chPref val="3"/>
        </dgm:presLayoutVars>
      </dgm:prSet>
      <dgm:spPr/>
      <dgm:t>
        <a:bodyPr/>
        <a:lstStyle/>
        <a:p>
          <a:endParaRPr lang="en-IN"/>
        </a:p>
      </dgm:t>
    </dgm:pt>
    <dgm:pt modelId="{52BF469F-8DF3-44D8-9496-01C15C9521CD}" type="pres">
      <dgm:prSet presAssocID="{2A2AB5B2-28A7-4801-9E3B-07C563B3D218}" presName="hierChild2" presStyleCnt="0"/>
      <dgm:spPr/>
    </dgm:pt>
    <dgm:pt modelId="{07A5EE1B-B94E-4517-8DDB-1F464B6211D6}" type="pres">
      <dgm:prSet presAssocID="{6A66B9EA-9ECD-4F07-9847-B8798E790CE1}" presName="Name25" presStyleLbl="parChTrans1D2" presStyleIdx="0" presStyleCnt="1"/>
      <dgm:spPr/>
      <dgm:t>
        <a:bodyPr/>
        <a:lstStyle/>
        <a:p>
          <a:endParaRPr lang="en-IN"/>
        </a:p>
      </dgm:t>
    </dgm:pt>
    <dgm:pt modelId="{B6F3A0C9-BCD4-4838-BAC8-B3CC84DC84EB}" type="pres">
      <dgm:prSet presAssocID="{6A66B9EA-9ECD-4F07-9847-B8798E790CE1}" presName="connTx" presStyleLbl="parChTrans1D2" presStyleIdx="0" presStyleCnt="1"/>
      <dgm:spPr/>
      <dgm:t>
        <a:bodyPr/>
        <a:lstStyle/>
        <a:p>
          <a:endParaRPr lang="en-IN"/>
        </a:p>
      </dgm:t>
    </dgm:pt>
    <dgm:pt modelId="{F5A33455-EEE6-46F5-856E-917C4BC2EBA6}" type="pres">
      <dgm:prSet presAssocID="{79DCA67C-E526-462B-8079-D1B705443F12}" presName="Name30" presStyleCnt="0"/>
      <dgm:spPr/>
    </dgm:pt>
    <dgm:pt modelId="{7FB77F23-6BA9-4BDB-A5A7-57719D618B1C}" type="pres">
      <dgm:prSet presAssocID="{79DCA67C-E526-462B-8079-D1B705443F12}" presName="level2Shape" presStyleLbl="node2" presStyleIdx="0" presStyleCnt="1"/>
      <dgm:spPr/>
      <dgm:t>
        <a:bodyPr/>
        <a:lstStyle/>
        <a:p>
          <a:endParaRPr lang="en-IN"/>
        </a:p>
      </dgm:t>
    </dgm:pt>
    <dgm:pt modelId="{984FAE16-BCC5-49EA-9C8F-F46251B0663B}" type="pres">
      <dgm:prSet presAssocID="{79DCA67C-E526-462B-8079-D1B705443F12}" presName="hierChild3" presStyleCnt="0"/>
      <dgm:spPr/>
    </dgm:pt>
    <dgm:pt modelId="{C2AA8461-E1EF-47A7-87BB-BCAD6B764543}" type="pres">
      <dgm:prSet presAssocID="{63F734AE-9941-454E-8416-E4BCD42E1C54}" presName="Name25" presStyleLbl="parChTrans1D3" presStyleIdx="0" presStyleCnt="2"/>
      <dgm:spPr/>
      <dgm:t>
        <a:bodyPr/>
        <a:lstStyle/>
        <a:p>
          <a:endParaRPr lang="en-IN"/>
        </a:p>
      </dgm:t>
    </dgm:pt>
    <dgm:pt modelId="{EC8A5377-FBDA-4D31-A081-2399217BA691}" type="pres">
      <dgm:prSet presAssocID="{63F734AE-9941-454E-8416-E4BCD42E1C54}" presName="connTx" presStyleLbl="parChTrans1D3" presStyleIdx="0" presStyleCnt="2"/>
      <dgm:spPr/>
      <dgm:t>
        <a:bodyPr/>
        <a:lstStyle/>
        <a:p>
          <a:endParaRPr lang="en-IN"/>
        </a:p>
      </dgm:t>
    </dgm:pt>
    <dgm:pt modelId="{04BC4A32-7048-4A25-B59A-4324598FB3E2}" type="pres">
      <dgm:prSet presAssocID="{E6F69117-605C-4683-9133-E41504429C9B}" presName="Name30" presStyleCnt="0"/>
      <dgm:spPr/>
    </dgm:pt>
    <dgm:pt modelId="{38A3B1E4-5321-4B37-958D-0CADC8445912}" type="pres">
      <dgm:prSet presAssocID="{E6F69117-605C-4683-9133-E41504429C9B}" presName="level2Shape" presStyleLbl="node3" presStyleIdx="0" presStyleCnt="2"/>
      <dgm:spPr/>
      <dgm:t>
        <a:bodyPr/>
        <a:lstStyle/>
        <a:p>
          <a:endParaRPr lang="en-IN"/>
        </a:p>
      </dgm:t>
    </dgm:pt>
    <dgm:pt modelId="{96B6AF10-A0E0-49F9-B916-02394DA790CD}" type="pres">
      <dgm:prSet presAssocID="{E6F69117-605C-4683-9133-E41504429C9B}" presName="hierChild3" presStyleCnt="0"/>
      <dgm:spPr/>
    </dgm:pt>
    <dgm:pt modelId="{412B59A7-7A85-4399-8D2C-0499E9957CD3}" type="pres">
      <dgm:prSet presAssocID="{A9E6E034-5789-4FFB-9FFD-49DFB02BD68E}" presName="Name25" presStyleLbl="parChTrans1D4" presStyleIdx="0" presStyleCnt="3"/>
      <dgm:spPr/>
      <dgm:t>
        <a:bodyPr/>
        <a:lstStyle/>
        <a:p>
          <a:endParaRPr lang="en-IN"/>
        </a:p>
      </dgm:t>
    </dgm:pt>
    <dgm:pt modelId="{77E40222-2756-4CB8-B354-261D3EB16128}" type="pres">
      <dgm:prSet presAssocID="{A9E6E034-5789-4FFB-9FFD-49DFB02BD68E}" presName="connTx" presStyleLbl="parChTrans1D4" presStyleIdx="0" presStyleCnt="3"/>
      <dgm:spPr/>
      <dgm:t>
        <a:bodyPr/>
        <a:lstStyle/>
        <a:p>
          <a:endParaRPr lang="en-IN"/>
        </a:p>
      </dgm:t>
    </dgm:pt>
    <dgm:pt modelId="{5B000E51-798F-4360-8312-F35BCEB24C74}" type="pres">
      <dgm:prSet presAssocID="{F67223F1-51E8-49E8-848A-6CE2C90D242E}" presName="Name30" presStyleCnt="0"/>
      <dgm:spPr/>
    </dgm:pt>
    <dgm:pt modelId="{896F162E-E9C7-4991-8F28-620DD100B9E5}" type="pres">
      <dgm:prSet presAssocID="{F67223F1-51E8-49E8-848A-6CE2C90D242E}" presName="level2Shape" presStyleLbl="node4" presStyleIdx="0" presStyleCnt="3"/>
      <dgm:spPr/>
      <dgm:t>
        <a:bodyPr/>
        <a:lstStyle/>
        <a:p>
          <a:endParaRPr lang="en-IN"/>
        </a:p>
      </dgm:t>
    </dgm:pt>
    <dgm:pt modelId="{6FA0AAFA-4F93-40AB-B84E-B1B41E44F63A}" type="pres">
      <dgm:prSet presAssocID="{F67223F1-51E8-49E8-848A-6CE2C90D242E}" presName="hierChild3" presStyleCnt="0"/>
      <dgm:spPr/>
    </dgm:pt>
    <dgm:pt modelId="{400FDEF9-F0A6-4E3C-B0F1-0EAD7F46D4C4}" type="pres">
      <dgm:prSet presAssocID="{311AD5BA-290B-4ED2-B57D-7B29E821BB1D}" presName="Name25" presStyleLbl="parChTrans1D3" presStyleIdx="1" presStyleCnt="2"/>
      <dgm:spPr/>
      <dgm:t>
        <a:bodyPr/>
        <a:lstStyle/>
        <a:p>
          <a:endParaRPr lang="en-IN"/>
        </a:p>
      </dgm:t>
    </dgm:pt>
    <dgm:pt modelId="{FCE7F22A-E210-4B1B-B372-1AD8B3160197}" type="pres">
      <dgm:prSet presAssocID="{311AD5BA-290B-4ED2-B57D-7B29E821BB1D}" presName="connTx" presStyleLbl="parChTrans1D3" presStyleIdx="1" presStyleCnt="2"/>
      <dgm:spPr/>
      <dgm:t>
        <a:bodyPr/>
        <a:lstStyle/>
        <a:p>
          <a:endParaRPr lang="en-IN"/>
        </a:p>
      </dgm:t>
    </dgm:pt>
    <dgm:pt modelId="{0ACB0941-C180-4D79-A4F3-5A2CA2F0B106}" type="pres">
      <dgm:prSet presAssocID="{0063339A-467E-4E66-B643-1FC4BE311627}" presName="Name30" presStyleCnt="0"/>
      <dgm:spPr/>
    </dgm:pt>
    <dgm:pt modelId="{1343784D-95D3-4086-9B8E-012E16DA18F8}" type="pres">
      <dgm:prSet presAssocID="{0063339A-467E-4E66-B643-1FC4BE311627}" presName="level2Shape" presStyleLbl="node3" presStyleIdx="1" presStyleCnt="2"/>
      <dgm:spPr/>
      <dgm:t>
        <a:bodyPr/>
        <a:lstStyle/>
        <a:p>
          <a:endParaRPr lang="en-IN"/>
        </a:p>
      </dgm:t>
    </dgm:pt>
    <dgm:pt modelId="{1FAB743B-09A1-45BF-8751-EC01644FD3B8}" type="pres">
      <dgm:prSet presAssocID="{0063339A-467E-4E66-B643-1FC4BE311627}" presName="hierChild3" presStyleCnt="0"/>
      <dgm:spPr/>
    </dgm:pt>
    <dgm:pt modelId="{00026EE4-836B-4E12-A6A5-7DA05B97A4E3}" type="pres">
      <dgm:prSet presAssocID="{95F885C8-5E49-4132-AF43-59C898BEF81F}" presName="Name25" presStyleLbl="parChTrans1D4" presStyleIdx="1" presStyleCnt="3"/>
      <dgm:spPr/>
      <dgm:t>
        <a:bodyPr/>
        <a:lstStyle/>
        <a:p>
          <a:endParaRPr lang="en-IN"/>
        </a:p>
      </dgm:t>
    </dgm:pt>
    <dgm:pt modelId="{E0172465-DCD1-4DEB-BD27-01D602D63C02}" type="pres">
      <dgm:prSet presAssocID="{95F885C8-5E49-4132-AF43-59C898BEF81F}" presName="connTx" presStyleLbl="parChTrans1D4" presStyleIdx="1" presStyleCnt="3"/>
      <dgm:spPr/>
      <dgm:t>
        <a:bodyPr/>
        <a:lstStyle/>
        <a:p>
          <a:endParaRPr lang="en-IN"/>
        </a:p>
      </dgm:t>
    </dgm:pt>
    <dgm:pt modelId="{4C34BE9F-8D05-40FE-A905-EEE521F4241A}" type="pres">
      <dgm:prSet presAssocID="{44E9A1D4-109A-4D54-8983-1FACDA9B1312}" presName="Name30" presStyleCnt="0"/>
      <dgm:spPr/>
    </dgm:pt>
    <dgm:pt modelId="{F2B40EA5-4236-42D3-8323-24E92D6717FD}" type="pres">
      <dgm:prSet presAssocID="{44E9A1D4-109A-4D54-8983-1FACDA9B1312}" presName="level2Shape" presStyleLbl="node4" presStyleIdx="1" presStyleCnt="3"/>
      <dgm:spPr/>
      <dgm:t>
        <a:bodyPr/>
        <a:lstStyle/>
        <a:p>
          <a:endParaRPr lang="en-IN"/>
        </a:p>
      </dgm:t>
    </dgm:pt>
    <dgm:pt modelId="{33CBE87F-5FA0-495C-80D1-CB3CFF8F207B}" type="pres">
      <dgm:prSet presAssocID="{44E9A1D4-109A-4D54-8983-1FACDA9B1312}" presName="hierChild3" presStyleCnt="0"/>
      <dgm:spPr/>
    </dgm:pt>
    <dgm:pt modelId="{A8F25840-23E5-4E6E-AC49-B9F84AA0EBBA}" type="pres">
      <dgm:prSet presAssocID="{194DE9D9-BB9E-4C74-87BF-FB0FDB41BA13}" presName="Name25" presStyleLbl="parChTrans1D4" presStyleIdx="2" presStyleCnt="3"/>
      <dgm:spPr/>
      <dgm:t>
        <a:bodyPr/>
        <a:lstStyle/>
        <a:p>
          <a:endParaRPr lang="en-IN"/>
        </a:p>
      </dgm:t>
    </dgm:pt>
    <dgm:pt modelId="{FB34AEED-2A13-4A69-AF79-E35658BED686}" type="pres">
      <dgm:prSet presAssocID="{194DE9D9-BB9E-4C74-87BF-FB0FDB41BA13}" presName="connTx" presStyleLbl="parChTrans1D4" presStyleIdx="2" presStyleCnt="3"/>
      <dgm:spPr/>
      <dgm:t>
        <a:bodyPr/>
        <a:lstStyle/>
        <a:p>
          <a:endParaRPr lang="en-IN"/>
        </a:p>
      </dgm:t>
    </dgm:pt>
    <dgm:pt modelId="{C341B48A-6633-42A2-8ABD-F2A78009CC62}" type="pres">
      <dgm:prSet presAssocID="{A1BA232C-9A0A-4558-B125-860FFA88D296}" presName="Name30" presStyleCnt="0"/>
      <dgm:spPr/>
    </dgm:pt>
    <dgm:pt modelId="{7BAC1BDF-979F-44A1-8690-D8C5B9EEBAEA}" type="pres">
      <dgm:prSet presAssocID="{A1BA232C-9A0A-4558-B125-860FFA88D296}" presName="level2Shape" presStyleLbl="node4" presStyleIdx="2" presStyleCnt="3"/>
      <dgm:spPr/>
      <dgm:t>
        <a:bodyPr/>
        <a:lstStyle/>
        <a:p>
          <a:endParaRPr lang="en-IN"/>
        </a:p>
      </dgm:t>
    </dgm:pt>
    <dgm:pt modelId="{FE04A45B-12EF-4E96-BA88-895FCD548EB6}" type="pres">
      <dgm:prSet presAssocID="{A1BA232C-9A0A-4558-B125-860FFA88D296}" presName="hierChild3" presStyleCnt="0"/>
      <dgm:spPr/>
    </dgm:pt>
    <dgm:pt modelId="{9063AAC1-6B78-4490-B777-EC1CF703E69F}" type="pres">
      <dgm:prSet presAssocID="{EDF6F91C-2B2E-4C2B-B327-8BB5656C4624}" presName="bgShapesFlow" presStyleCnt="0"/>
      <dgm:spPr/>
    </dgm:pt>
  </dgm:ptLst>
  <dgm:cxnLst>
    <dgm:cxn modelId="{F8E88E33-46B9-4765-8DB0-E7F5E39226E9}" type="presOf" srcId="{63F734AE-9941-454E-8416-E4BCD42E1C54}" destId="{C2AA8461-E1EF-47A7-87BB-BCAD6B764543}" srcOrd="0" destOrd="0" presId="urn:microsoft.com/office/officeart/2005/8/layout/hierarchy5"/>
    <dgm:cxn modelId="{A0293EF4-FE2B-4C62-82CE-001E2CB3B926}" type="presOf" srcId="{2A2AB5B2-28A7-4801-9E3B-07C563B3D218}" destId="{0C428028-5849-460F-AAA8-58F4CF215D19}" srcOrd="0" destOrd="0" presId="urn:microsoft.com/office/officeart/2005/8/layout/hierarchy5"/>
    <dgm:cxn modelId="{08A8282C-2309-475F-B268-6E2B2D563CE6}" type="presOf" srcId="{44E9A1D4-109A-4D54-8983-1FACDA9B1312}" destId="{F2B40EA5-4236-42D3-8323-24E92D6717FD}" srcOrd="0" destOrd="0" presId="urn:microsoft.com/office/officeart/2005/8/layout/hierarchy5"/>
    <dgm:cxn modelId="{B01848D1-F5F8-4016-9A09-8339DD5A5200}" type="presOf" srcId="{311AD5BA-290B-4ED2-B57D-7B29E821BB1D}" destId="{400FDEF9-F0A6-4E3C-B0F1-0EAD7F46D4C4}" srcOrd="0" destOrd="0" presId="urn:microsoft.com/office/officeart/2005/8/layout/hierarchy5"/>
    <dgm:cxn modelId="{8CCCD269-EA76-41D7-9EA1-C81521FB0324}" srcId="{2A2AB5B2-28A7-4801-9E3B-07C563B3D218}" destId="{79DCA67C-E526-462B-8079-D1B705443F12}" srcOrd="0" destOrd="0" parTransId="{6A66B9EA-9ECD-4F07-9847-B8798E790CE1}" sibTransId="{248ED4F2-8556-46F6-95AF-9B62974DD1E4}"/>
    <dgm:cxn modelId="{3BCA3A72-0645-4AFD-818A-555E9F40092B}" type="presOf" srcId="{6A66B9EA-9ECD-4F07-9847-B8798E790CE1}" destId="{07A5EE1B-B94E-4517-8DDB-1F464B6211D6}" srcOrd="0" destOrd="0" presId="urn:microsoft.com/office/officeart/2005/8/layout/hierarchy5"/>
    <dgm:cxn modelId="{FB1FC1D4-8BE4-4431-817A-34A5E96F2DEF}" type="presOf" srcId="{79DCA67C-E526-462B-8079-D1B705443F12}" destId="{7FB77F23-6BA9-4BDB-A5A7-57719D618B1C}" srcOrd="0" destOrd="0" presId="urn:microsoft.com/office/officeart/2005/8/layout/hierarchy5"/>
    <dgm:cxn modelId="{15B9A557-2CB3-43E5-BFD7-2C2EFC028E2C}" srcId="{E6F69117-605C-4683-9133-E41504429C9B}" destId="{F67223F1-51E8-49E8-848A-6CE2C90D242E}" srcOrd="0" destOrd="0" parTransId="{A9E6E034-5789-4FFB-9FFD-49DFB02BD68E}" sibTransId="{13E613FB-E6C5-4291-BB36-E44683DBA306}"/>
    <dgm:cxn modelId="{69496614-13D6-4A42-8169-AB19F20CCF06}" type="presOf" srcId="{311AD5BA-290B-4ED2-B57D-7B29E821BB1D}" destId="{FCE7F22A-E210-4B1B-B372-1AD8B3160197}" srcOrd="1" destOrd="0" presId="urn:microsoft.com/office/officeart/2005/8/layout/hierarchy5"/>
    <dgm:cxn modelId="{1B539E6D-4CF4-422B-B76C-A5499F2D0C93}" type="presOf" srcId="{A1BA232C-9A0A-4558-B125-860FFA88D296}" destId="{7BAC1BDF-979F-44A1-8690-D8C5B9EEBAEA}" srcOrd="0" destOrd="0" presId="urn:microsoft.com/office/officeart/2005/8/layout/hierarchy5"/>
    <dgm:cxn modelId="{87E758F7-BD46-4DBA-BE1B-F1EC98CF34DA}" type="presOf" srcId="{194DE9D9-BB9E-4C74-87BF-FB0FDB41BA13}" destId="{FB34AEED-2A13-4A69-AF79-E35658BED686}" srcOrd="1" destOrd="0" presId="urn:microsoft.com/office/officeart/2005/8/layout/hierarchy5"/>
    <dgm:cxn modelId="{0308AC35-A444-4D22-8031-3ED7B897A91B}" srcId="{0063339A-467E-4E66-B643-1FC4BE311627}" destId="{44E9A1D4-109A-4D54-8983-1FACDA9B1312}" srcOrd="0" destOrd="0" parTransId="{95F885C8-5E49-4132-AF43-59C898BEF81F}" sibTransId="{683651F2-AEA5-484D-AD1C-36A6222C4FC2}"/>
    <dgm:cxn modelId="{B04B418D-1A59-4CBB-A4F9-F6892109DDFA}" type="presOf" srcId="{6A66B9EA-9ECD-4F07-9847-B8798E790CE1}" destId="{B6F3A0C9-BCD4-4838-BAC8-B3CC84DC84EB}" srcOrd="1" destOrd="0" presId="urn:microsoft.com/office/officeart/2005/8/layout/hierarchy5"/>
    <dgm:cxn modelId="{CA44923B-8EC5-4663-B7C8-881BDD74EFC4}" type="presOf" srcId="{95F885C8-5E49-4132-AF43-59C898BEF81F}" destId="{00026EE4-836B-4E12-A6A5-7DA05B97A4E3}" srcOrd="0" destOrd="0" presId="urn:microsoft.com/office/officeart/2005/8/layout/hierarchy5"/>
    <dgm:cxn modelId="{B7184777-37F1-4024-9425-AD369207EA8E}" type="presOf" srcId="{EDF6F91C-2B2E-4C2B-B327-8BB5656C4624}" destId="{77A90309-FF46-45A6-A304-67BBB0537673}" srcOrd="0" destOrd="0" presId="urn:microsoft.com/office/officeart/2005/8/layout/hierarchy5"/>
    <dgm:cxn modelId="{83E9A2BD-4C96-48AD-861E-9648CC7D7066}" srcId="{0063339A-467E-4E66-B643-1FC4BE311627}" destId="{A1BA232C-9A0A-4558-B125-860FFA88D296}" srcOrd="1" destOrd="0" parTransId="{194DE9D9-BB9E-4C74-87BF-FB0FDB41BA13}" sibTransId="{FCA1C204-9CD2-4C1F-96AF-6039E3F6C2D2}"/>
    <dgm:cxn modelId="{00C4E031-932D-4650-9616-B69FEFCDCB48}" type="presOf" srcId="{95F885C8-5E49-4132-AF43-59C898BEF81F}" destId="{E0172465-DCD1-4DEB-BD27-01D602D63C02}" srcOrd="1" destOrd="0" presId="urn:microsoft.com/office/officeart/2005/8/layout/hierarchy5"/>
    <dgm:cxn modelId="{A24E6A6D-B1EB-41D7-9A7C-82CA5953B8D2}" type="presOf" srcId="{E6F69117-605C-4683-9133-E41504429C9B}" destId="{38A3B1E4-5321-4B37-958D-0CADC8445912}" srcOrd="0" destOrd="0" presId="urn:microsoft.com/office/officeart/2005/8/layout/hierarchy5"/>
    <dgm:cxn modelId="{ECFF2A9F-B55C-4218-9256-EA1CC6D5469C}" type="presOf" srcId="{63F734AE-9941-454E-8416-E4BCD42E1C54}" destId="{EC8A5377-FBDA-4D31-A081-2399217BA691}" srcOrd="1" destOrd="0" presId="urn:microsoft.com/office/officeart/2005/8/layout/hierarchy5"/>
    <dgm:cxn modelId="{8BA1D473-E835-4B0B-9361-BDB8A5E257F9}" srcId="{79DCA67C-E526-462B-8079-D1B705443F12}" destId="{0063339A-467E-4E66-B643-1FC4BE311627}" srcOrd="1" destOrd="0" parTransId="{311AD5BA-290B-4ED2-B57D-7B29E821BB1D}" sibTransId="{8AB9A480-0395-4906-9588-54B71BE3119D}"/>
    <dgm:cxn modelId="{20A8A7FA-60D1-420A-8921-3BE28E5C13DD}" type="presOf" srcId="{0063339A-467E-4E66-B643-1FC4BE311627}" destId="{1343784D-95D3-4086-9B8E-012E16DA18F8}" srcOrd="0" destOrd="0" presId="urn:microsoft.com/office/officeart/2005/8/layout/hierarchy5"/>
    <dgm:cxn modelId="{6E59B5A8-44B9-4E3E-B8C4-F9D5766B98E4}" type="presOf" srcId="{F67223F1-51E8-49E8-848A-6CE2C90D242E}" destId="{896F162E-E9C7-4991-8F28-620DD100B9E5}" srcOrd="0" destOrd="0" presId="urn:microsoft.com/office/officeart/2005/8/layout/hierarchy5"/>
    <dgm:cxn modelId="{897DF805-2AF0-42C4-9BE8-CA4F66AD37CE}" srcId="{EDF6F91C-2B2E-4C2B-B327-8BB5656C4624}" destId="{2A2AB5B2-28A7-4801-9E3B-07C563B3D218}" srcOrd="0" destOrd="0" parTransId="{4944E82E-43FC-4879-9155-3F2418AD21ED}" sibTransId="{997413F9-0183-456F-8D90-4FDCAF8460B6}"/>
    <dgm:cxn modelId="{3723BC85-76AA-43C0-A46A-03414BFF9003}" srcId="{79DCA67C-E526-462B-8079-D1B705443F12}" destId="{E6F69117-605C-4683-9133-E41504429C9B}" srcOrd="0" destOrd="0" parTransId="{63F734AE-9941-454E-8416-E4BCD42E1C54}" sibTransId="{FD07FD22-4C40-4A68-9A30-7C2AA9CF7219}"/>
    <dgm:cxn modelId="{F9C6E45C-1780-4872-9B25-DF5F68C958CD}" type="presOf" srcId="{A9E6E034-5789-4FFB-9FFD-49DFB02BD68E}" destId="{412B59A7-7A85-4399-8D2C-0499E9957CD3}" srcOrd="0" destOrd="0" presId="urn:microsoft.com/office/officeart/2005/8/layout/hierarchy5"/>
    <dgm:cxn modelId="{E511B25A-5662-413B-BB5D-F162456AA6FF}" type="presOf" srcId="{A9E6E034-5789-4FFB-9FFD-49DFB02BD68E}" destId="{77E40222-2756-4CB8-B354-261D3EB16128}" srcOrd="1" destOrd="0" presId="urn:microsoft.com/office/officeart/2005/8/layout/hierarchy5"/>
    <dgm:cxn modelId="{8539B9E8-1243-4925-AFFE-C337EC8C454A}" type="presOf" srcId="{194DE9D9-BB9E-4C74-87BF-FB0FDB41BA13}" destId="{A8F25840-23E5-4E6E-AC49-B9F84AA0EBBA}" srcOrd="0" destOrd="0" presId="urn:microsoft.com/office/officeart/2005/8/layout/hierarchy5"/>
    <dgm:cxn modelId="{70B18E8D-5AA0-491B-A4A9-2359FD405603}" type="presParOf" srcId="{77A90309-FF46-45A6-A304-67BBB0537673}" destId="{63414891-EC0D-4602-B388-EC5386B26FF2}" srcOrd="0" destOrd="0" presId="urn:microsoft.com/office/officeart/2005/8/layout/hierarchy5"/>
    <dgm:cxn modelId="{1391284D-96B5-4C49-9CB5-4E059552F206}" type="presParOf" srcId="{63414891-EC0D-4602-B388-EC5386B26FF2}" destId="{9E3A6C80-8C31-42B5-9F20-3493399438F4}" srcOrd="0" destOrd="0" presId="urn:microsoft.com/office/officeart/2005/8/layout/hierarchy5"/>
    <dgm:cxn modelId="{0CCD242F-620C-4CF2-BE0F-F108502043A0}" type="presParOf" srcId="{9E3A6C80-8C31-42B5-9F20-3493399438F4}" destId="{923F75B6-D565-471F-B348-C3993CCB05EC}" srcOrd="0" destOrd="0" presId="urn:microsoft.com/office/officeart/2005/8/layout/hierarchy5"/>
    <dgm:cxn modelId="{091E34D7-BD8B-4FD6-8653-722925B4ACB6}" type="presParOf" srcId="{923F75B6-D565-471F-B348-C3993CCB05EC}" destId="{0C428028-5849-460F-AAA8-58F4CF215D19}" srcOrd="0" destOrd="0" presId="urn:microsoft.com/office/officeart/2005/8/layout/hierarchy5"/>
    <dgm:cxn modelId="{4EEF450A-1C54-4BAD-8E3B-80AE67A5B90C}" type="presParOf" srcId="{923F75B6-D565-471F-B348-C3993CCB05EC}" destId="{52BF469F-8DF3-44D8-9496-01C15C9521CD}" srcOrd="1" destOrd="0" presId="urn:microsoft.com/office/officeart/2005/8/layout/hierarchy5"/>
    <dgm:cxn modelId="{FE136B0F-7AAF-42C4-AF9C-8100D57B6829}" type="presParOf" srcId="{52BF469F-8DF3-44D8-9496-01C15C9521CD}" destId="{07A5EE1B-B94E-4517-8DDB-1F464B6211D6}" srcOrd="0" destOrd="0" presId="urn:microsoft.com/office/officeart/2005/8/layout/hierarchy5"/>
    <dgm:cxn modelId="{0C356F31-70E8-46FC-B2E6-CA11798E511A}" type="presParOf" srcId="{07A5EE1B-B94E-4517-8DDB-1F464B6211D6}" destId="{B6F3A0C9-BCD4-4838-BAC8-B3CC84DC84EB}" srcOrd="0" destOrd="0" presId="urn:microsoft.com/office/officeart/2005/8/layout/hierarchy5"/>
    <dgm:cxn modelId="{5366167D-86BB-43BE-BEA4-08F279E08471}" type="presParOf" srcId="{52BF469F-8DF3-44D8-9496-01C15C9521CD}" destId="{F5A33455-EEE6-46F5-856E-917C4BC2EBA6}" srcOrd="1" destOrd="0" presId="urn:microsoft.com/office/officeart/2005/8/layout/hierarchy5"/>
    <dgm:cxn modelId="{2FE64BD3-1277-410D-9E8E-E86880918C24}" type="presParOf" srcId="{F5A33455-EEE6-46F5-856E-917C4BC2EBA6}" destId="{7FB77F23-6BA9-4BDB-A5A7-57719D618B1C}" srcOrd="0" destOrd="0" presId="urn:microsoft.com/office/officeart/2005/8/layout/hierarchy5"/>
    <dgm:cxn modelId="{715DC6B2-8096-49CE-8328-586222EA4789}" type="presParOf" srcId="{F5A33455-EEE6-46F5-856E-917C4BC2EBA6}" destId="{984FAE16-BCC5-49EA-9C8F-F46251B0663B}" srcOrd="1" destOrd="0" presId="urn:microsoft.com/office/officeart/2005/8/layout/hierarchy5"/>
    <dgm:cxn modelId="{8BA9C6F0-6D7C-4DA2-923B-CF7587DAE9E6}" type="presParOf" srcId="{984FAE16-BCC5-49EA-9C8F-F46251B0663B}" destId="{C2AA8461-E1EF-47A7-87BB-BCAD6B764543}" srcOrd="0" destOrd="0" presId="urn:microsoft.com/office/officeart/2005/8/layout/hierarchy5"/>
    <dgm:cxn modelId="{2EF4F267-04D6-4558-9CA0-729AF3278A8A}" type="presParOf" srcId="{C2AA8461-E1EF-47A7-87BB-BCAD6B764543}" destId="{EC8A5377-FBDA-4D31-A081-2399217BA691}" srcOrd="0" destOrd="0" presId="urn:microsoft.com/office/officeart/2005/8/layout/hierarchy5"/>
    <dgm:cxn modelId="{9B578006-DAB5-41EE-8F8F-88B943AF62CD}" type="presParOf" srcId="{984FAE16-BCC5-49EA-9C8F-F46251B0663B}" destId="{04BC4A32-7048-4A25-B59A-4324598FB3E2}" srcOrd="1" destOrd="0" presId="urn:microsoft.com/office/officeart/2005/8/layout/hierarchy5"/>
    <dgm:cxn modelId="{17973B5E-F389-447A-9A2A-A355FD28B9E8}" type="presParOf" srcId="{04BC4A32-7048-4A25-B59A-4324598FB3E2}" destId="{38A3B1E4-5321-4B37-958D-0CADC8445912}" srcOrd="0" destOrd="0" presId="urn:microsoft.com/office/officeart/2005/8/layout/hierarchy5"/>
    <dgm:cxn modelId="{E3529995-750C-4D22-9B93-B948E4BC29DE}" type="presParOf" srcId="{04BC4A32-7048-4A25-B59A-4324598FB3E2}" destId="{96B6AF10-A0E0-49F9-B916-02394DA790CD}" srcOrd="1" destOrd="0" presId="urn:microsoft.com/office/officeart/2005/8/layout/hierarchy5"/>
    <dgm:cxn modelId="{A7192806-98C5-4AC1-A822-F59E3062B39B}" type="presParOf" srcId="{96B6AF10-A0E0-49F9-B916-02394DA790CD}" destId="{412B59A7-7A85-4399-8D2C-0499E9957CD3}" srcOrd="0" destOrd="0" presId="urn:microsoft.com/office/officeart/2005/8/layout/hierarchy5"/>
    <dgm:cxn modelId="{70D542AB-94A1-4D54-93B2-4C01C73117CF}" type="presParOf" srcId="{412B59A7-7A85-4399-8D2C-0499E9957CD3}" destId="{77E40222-2756-4CB8-B354-261D3EB16128}" srcOrd="0" destOrd="0" presId="urn:microsoft.com/office/officeart/2005/8/layout/hierarchy5"/>
    <dgm:cxn modelId="{8A6BB0B0-D1C6-479A-9B52-DA908C5DE38D}" type="presParOf" srcId="{96B6AF10-A0E0-49F9-B916-02394DA790CD}" destId="{5B000E51-798F-4360-8312-F35BCEB24C74}" srcOrd="1" destOrd="0" presId="urn:microsoft.com/office/officeart/2005/8/layout/hierarchy5"/>
    <dgm:cxn modelId="{1EBEB6B7-3488-41B4-A431-0B249CCAC0A6}" type="presParOf" srcId="{5B000E51-798F-4360-8312-F35BCEB24C74}" destId="{896F162E-E9C7-4991-8F28-620DD100B9E5}" srcOrd="0" destOrd="0" presId="urn:microsoft.com/office/officeart/2005/8/layout/hierarchy5"/>
    <dgm:cxn modelId="{123D2C58-A082-4A7F-B295-545DB7593353}" type="presParOf" srcId="{5B000E51-798F-4360-8312-F35BCEB24C74}" destId="{6FA0AAFA-4F93-40AB-B84E-B1B41E44F63A}" srcOrd="1" destOrd="0" presId="urn:microsoft.com/office/officeart/2005/8/layout/hierarchy5"/>
    <dgm:cxn modelId="{4F9D6D18-1B46-4FF0-81B8-B19D503CCA8C}" type="presParOf" srcId="{984FAE16-BCC5-49EA-9C8F-F46251B0663B}" destId="{400FDEF9-F0A6-4E3C-B0F1-0EAD7F46D4C4}" srcOrd="2" destOrd="0" presId="urn:microsoft.com/office/officeart/2005/8/layout/hierarchy5"/>
    <dgm:cxn modelId="{D0329ADD-7E94-410A-9F38-55CCFDA0EAAF}" type="presParOf" srcId="{400FDEF9-F0A6-4E3C-B0F1-0EAD7F46D4C4}" destId="{FCE7F22A-E210-4B1B-B372-1AD8B3160197}" srcOrd="0" destOrd="0" presId="urn:microsoft.com/office/officeart/2005/8/layout/hierarchy5"/>
    <dgm:cxn modelId="{069CDAC8-0E96-431D-9FF3-E0C8E385A874}" type="presParOf" srcId="{984FAE16-BCC5-49EA-9C8F-F46251B0663B}" destId="{0ACB0941-C180-4D79-A4F3-5A2CA2F0B106}" srcOrd="3" destOrd="0" presId="urn:microsoft.com/office/officeart/2005/8/layout/hierarchy5"/>
    <dgm:cxn modelId="{E8AF9589-5FD9-4E90-BF78-1636F9B1102A}" type="presParOf" srcId="{0ACB0941-C180-4D79-A4F3-5A2CA2F0B106}" destId="{1343784D-95D3-4086-9B8E-012E16DA18F8}" srcOrd="0" destOrd="0" presId="urn:microsoft.com/office/officeart/2005/8/layout/hierarchy5"/>
    <dgm:cxn modelId="{FEE1BF78-E6B1-4B6A-9CCC-EE0ADD16F793}" type="presParOf" srcId="{0ACB0941-C180-4D79-A4F3-5A2CA2F0B106}" destId="{1FAB743B-09A1-45BF-8751-EC01644FD3B8}" srcOrd="1" destOrd="0" presId="urn:microsoft.com/office/officeart/2005/8/layout/hierarchy5"/>
    <dgm:cxn modelId="{5F71BAB4-BF06-4C97-ACE3-EE8D235E7746}" type="presParOf" srcId="{1FAB743B-09A1-45BF-8751-EC01644FD3B8}" destId="{00026EE4-836B-4E12-A6A5-7DA05B97A4E3}" srcOrd="0" destOrd="0" presId="urn:microsoft.com/office/officeart/2005/8/layout/hierarchy5"/>
    <dgm:cxn modelId="{4C8A56F6-8D2F-4B2B-9F7E-EAF7C44F7B1E}" type="presParOf" srcId="{00026EE4-836B-4E12-A6A5-7DA05B97A4E3}" destId="{E0172465-DCD1-4DEB-BD27-01D602D63C02}" srcOrd="0" destOrd="0" presId="urn:microsoft.com/office/officeart/2005/8/layout/hierarchy5"/>
    <dgm:cxn modelId="{8850EAED-01C1-4221-8B6B-02E9E9DAF472}" type="presParOf" srcId="{1FAB743B-09A1-45BF-8751-EC01644FD3B8}" destId="{4C34BE9F-8D05-40FE-A905-EEE521F4241A}" srcOrd="1" destOrd="0" presId="urn:microsoft.com/office/officeart/2005/8/layout/hierarchy5"/>
    <dgm:cxn modelId="{68601BFA-E5BA-43FF-B9DD-E2E6F909B737}" type="presParOf" srcId="{4C34BE9F-8D05-40FE-A905-EEE521F4241A}" destId="{F2B40EA5-4236-42D3-8323-24E92D6717FD}" srcOrd="0" destOrd="0" presId="urn:microsoft.com/office/officeart/2005/8/layout/hierarchy5"/>
    <dgm:cxn modelId="{4F434A4A-BF94-4EC3-8A22-7D24E04ACB05}" type="presParOf" srcId="{4C34BE9F-8D05-40FE-A905-EEE521F4241A}" destId="{33CBE87F-5FA0-495C-80D1-CB3CFF8F207B}" srcOrd="1" destOrd="0" presId="urn:microsoft.com/office/officeart/2005/8/layout/hierarchy5"/>
    <dgm:cxn modelId="{B430AB11-7FC4-431E-ABF8-C8505E153401}" type="presParOf" srcId="{1FAB743B-09A1-45BF-8751-EC01644FD3B8}" destId="{A8F25840-23E5-4E6E-AC49-B9F84AA0EBBA}" srcOrd="2" destOrd="0" presId="urn:microsoft.com/office/officeart/2005/8/layout/hierarchy5"/>
    <dgm:cxn modelId="{1346AC8B-2C7B-4758-B49B-07F2DE826B0B}" type="presParOf" srcId="{A8F25840-23E5-4E6E-AC49-B9F84AA0EBBA}" destId="{FB34AEED-2A13-4A69-AF79-E35658BED686}" srcOrd="0" destOrd="0" presId="urn:microsoft.com/office/officeart/2005/8/layout/hierarchy5"/>
    <dgm:cxn modelId="{FE9E3AB7-56A5-4609-9D69-F68324D809EE}" type="presParOf" srcId="{1FAB743B-09A1-45BF-8751-EC01644FD3B8}" destId="{C341B48A-6633-42A2-8ABD-F2A78009CC62}" srcOrd="3" destOrd="0" presId="urn:microsoft.com/office/officeart/2005/8/layout/hierarchy5"/>
    <dgm:cxn modelId="{32F50E11-0B02-48FC-95BB-A3C310C69EE1}" type="presParOf" srcId="{C341B48A-6633-42A2-8ABD-F2A78009CC62}" destId="{7BAC1BDF-979F-44A1-8690-D8C5B9EEBAEA}" srcOrd="0" destOrd="0" presId="urn:microsoft.com/office/officeart/2005/8/layout/hierarchy5"/>
    <dgm:cxn modelId="{821E7E77-8223-4D7C-BBA9-DA7D289DE7A9}" type="presParOf" srcId="{C341B48A-6633-42A2-8ABD-F2A78009CC62}" destId="{FE04A45B-12EF-4E96-BA88-895FCD548EB6}" srcOrd="1" destOrd="0" presId="urn:microsoft.com/office/officeart/2005/8/layout/hierarchy5"/>
    <dgm:cxn modelId="{987FE144-3A82-4FB9-9881-37AEBC75D0B0}" type="presParOf" srcId="{77A90309-FF46-45A6-A304-67BBB0537673}" destId="{9063AAC1-6B78-4490-B777-EC1CF703E69F}" srcOrd="1" destOrd="0" presId="urn:microsoft.com/office/officeart/2005/8/layout/hierarchy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F6F91C-2B2E-4C2B-B327-8BB5656C4624}"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2A2AB5B2-28A7-4801-9E3B-07C563B3D218}">
      <dgm:prSet phldrT="[Text]" custT="1"/>
      <dgm:spPr/>
      <dgm:t>
        <a:bodyPr/>
        <a:lstStyle/>
        <a:p>
          <a:r>
            <a:rPr lang="en-US" sz="1600" dirty="0"/>
            <a:t>Threat Mitigation</a:t>
          </a:r>
        </a:p>
      </dgm:t>
    </dgm:pt>
    <dgm:pt modelId="{4944E82E-43FC-4879-9155-3F2418AD21ED}" type="parTrans" cxnId="{897DF805-2AF0-42C4-9BE8-CA4F66AD37CE}">
      <dgm:prSet/>
      <dgm:spPr/>
      <dgm:t>
        <a:bodyPr/>
        <a:lstStyle/>
        <a:p>
          <a:endParaRPr lang="en-US" sz="1600"/>
        </a:p>
      </dgm:t>
    </dgm:pt>
    <dgm:pt modelId="{997413F9-0183-456F-8D90-4FDCAF8460B6}" type="sibTrans" cxnId="{897DF805-2AF0-42C4-9BE8-CA4F66AD37CE}">
      <dgm:prSet/>
      <dgm:spPr/>
      <dgm:t>
        <a:bodyPr/>
        <a:lstStyle/>
        <a:p>
          <a:endParaRPr lang="en-US" sz="1600"/>
        </a:p>
      </dgm:t>
    </dgm:pt>
    <dgm:pt modelId="{79DCA67C-E526-462B-8079-D1B705443F12}">
      <dgm:prSet phldrT="[Text]" custT="1"/>
      <dgm:spPr/>
      <dgm:t>
        <a:bodyPr/>
        <a:lstStyle/>
        <a:p>
          <a:r>
            <a:rPr lang="en-US" sz="1600" dirty="0"/>
            <a:t>Virtual Clone</a:t>
          </a:r>
        </a:p>
      </dgm:t>
    </dgm:pt>
    <dgm:pt modelId="{6A66B9EA-9ECD-4F07-9847-B8798E790CE1}" type="parTrans" cxnId="{8CCCD269-EA76-41D7-9EA1-C81521FB0324}">
      <dgm:prSet custT="1"/>
      <dgm:spPr/>
      <dgm:t>
        <a:bodyPr/>
        <a:lstStyle/>
        <a:p>
          <a:endParaRPr lang="en-US" sz="1600" dirty="0"/>
        </a:p>
      </dgm:t>
    </dgm:pt>
    <dgm:pt modelId="{248ED4F2-8556-46F6-95AF-9B62974DD1E4}" type="sibTrans" cxnId="{8CCCD269-EA76-41D7-9EA1-C81521FB0324}">
      <dgm:prSet/>
      <dgm:spPr/>
      <dgm:t>
        <a:bodyPr/>
        <a:lstStyle/>
        <a:p>
          <a:endParaRPr lang="en-US" sz="1600"/>
        </a:p>
      </dgm:t>
    </dgm:pt>
    <dgm:pt modelId="{E6F69117-605C-4683-9133-E41504429C9B}">
      <dgm:prSet phldrT="[Text]" custT="1"/>
      <dgm:spPr/>
      <dgm:t>
        <a:bodyPr/>
        <a:lstStyle/>
        <a:p>
          <a:r>
            <a:rPr lang="en-US" sz="1600" dirty="0"/>
            <a:t>Discover the reasons for losses</a:t>
          </a:r>
        </a:p>
      </dgm:t>
    </dgm:pt>
    <dgm:pt modelId="{63F734AE-9941-454E-8416-E4BCD42E1C54}" type="parTrans" cxnId="{3723BC85-76AA-43C0-A46A-03414BFF9003}">
      <dgm:prSet custT="1"/>
      <dgm:spPr/>
      <dgm:t>
        <a:bodyPr/>
        <a:lstStyle/>
        <a:p>
          <a:endParaRPr lang="en-US" sz="1600" dirty="0"/>
        </a:p>
      </dgm:t>
    </dgm:pt>
    <dgm:pt modelId="{FD07FD22-4C40-4A68-9A30-7C2AA9CF7219}" type="sibTrans" cxnId="{3723BC85-76AA-43C0-A46A-03414BFF9003}">
      <dgm:prSet/>
      <dgm:spPr/>
      <dgm:t>
        <a:bodyPr/>
        <a:lstStyle/>
        <a:p>
          <a:endParaRPr lang="en-US" sz="1600"/>
        </a:p>
      </dgm:t>
    </dgm:pt>
    <dgm:pt modelId="{7EC83E21-2592-496A-956D-4CBB919791FC}">
      <dgm:prSet phldrT="[Text]" custT="1"/>
      <dgm:spPr/>
      <dgm:t>
        <a:bodyPr/>
        <a:lstStyle/>
        <a:p>
          <a:r>
            <a:rPr lang="en-US" sz="1600" dirty="0"/>
            <a:t>Make more hay while the sun shines</a:t>
          </a:r>
        </a:p>
      </dgm:t>
    </dgm:pt>
    <dgm:pt modelId="{6211C820-0E60-4420-8DE3-1E6BB313FF13}" type="parTrans" cxnId="{D7B16F28-594E-4C28-9F32-F66B8E010F7C}">
      <dgm:prSet custT="1"/>
      <dgm:spPr/>
      <dgm:t>
        <a:bodyPr/>
        <a:lstStyle/>
        <a:p>
          <a:endParaRPr lang="en-US" sz="1600" dirty="0"/>
        </a:p>
      </dgm:t>
    </dgm:pt>
    <dgm:pt modelId="{F7EAA0E6-73E2-41EC-BAD0-7B548ACC29CB}" type="sibTrans" cxnId="{D7B16F28-594E-4C28-9F32-F66B8E010F7C}">
      <dgm:prSet/>
      <dgm:spPr/>
      <dgm:t>
        <a:bodyPr/>
        <a:lstStyle/>
        <a:p>
          <a:endParaRPr lang="en-US" sz="1600"/>
        </a:p>
      </dgm:t>
    </dgm:pt>
    <dgm:pt modelId="{0063339A-467E-4E66-B643-1FC4BE311627}">
      <dgm:prSet phldrT="[Text]" custT="1"/>
      <dgm:spPr/>
      <dgm:t>
        <a:bodyPr/>
        <a:lstStyle/>
        <a:p>
          <a:r>
            <a:rPr lang="en-US" sz="1600" dirty="0"/>
            <a:t>Digital Twin</a:t>
          </a:r>
        </a:p>
      </dgm:t>
    </dgm:pt>
    <dgm:pt modelId="{311AD5BA-290B-4ED2-B57D-7B29E821BB1D}" type="parTrans" cxnId="{8BA1D473-E835-4B0B-9361-BDB8A5E257F9}">
      <dgm:prSet custT="1"/>
      <dgm:spPr/>
      <dgm:t>
        <a:bodyPr/>
        <a:lstStyle/>
        <a:p>
          <a:endParaRPr lang="en-US" sz="1600" dirty="0"/>
        </a:p>
      </dgm:t>
    </dgm:pt>
    <dgm:pt modelId="{8AB9A480-0395-4906-9588-54B71BE3119D}" type="sibTrans" cxnId="{8BA1D473-E835-4B0B-9361-BDB8A5E257F9}">
      <dgm:prSet/>
      <dgm:spPr/>
      <dgm:t>
        <a:bodyPr/>
        <a:lstStyle/>
        <a:p>
          <a:endParaRPr lang="en-US" sz="1600"/>
        </a:p>
      </dgm:t>
    </dgm:pt>
    <dgm:pt modelId="{44E9A1D4-109A-4D54-8983-1FACDA9B1312}">
      <dgm:prSet phldrT="[Text]" custT="1"/>
      <dgm:spPr/>
      <dgm:t>
        <a:bodyPr/>
        <a:lstStyle/>
        <a:p>
          <a:r>
            <a:rPr lang="en-US" sz="1600" dirty="0"/>
            <a:t>Simulation of Practical Climate and Performance Comparison</a:t>
          </a:r>
        </a:p>
      </dgm:t>
    </dgm:pt>
    <dgm:pt modelId="{95F885C8-5E49-4132-AF43-59C898BEF81F}" type="parTrans" cxnId="{0308AC35-A444-4D22-8031-3ED7B897A91B}">
      <dgm:prSet custT="1"/>
      <dgm:spPr/>
      <dgm:t>
        <a:bodyPr/>
        <a:lstStyle/>
        <a:p>
          <a:endParaRPr lang="en-US" sz="1600" dirty="0"/>
        </a:p>
      </dgm:t>
    </dgm:pt>
    <dgm:pt modelId="{683651F2-AEA5-484D-AD1C-36A6222C4FC2}" type="sibTrans" cxnId="{0308AC35-A444-4D22-8031-3ED7B897A91B}">
      <dgm:prSet/>
      <dgm:spPr/>
      <dgm:t>
        <a:bodyPr/>
        <a:lstStyle/>
        <a:p>
          <a:endParaRPr lang="en-US" sz="1600"/>
        </a:p>
      </dgm:t>
    </dgm:pt>
    <dgm:pt modelId="{A1BA232C-9A0A-4558-B125-860FFA88D296}">
      <dgm:prSet phldrT="[Text]" custT="1"/>
      <dgm:spPr/>
      <dgm:t>
        <a:bodyPr/>
        <a:lstStyle/>
        <a:p>
          <a:r>
            <a:rPr lang="en-US" sz="1600" dirty="0"/>
            <a:t>Live inputs from model to address the identified issues</a:t>
          </a:r>
        </a:p>
      </dgm:t>
    </dgm:pt>
    <dgm:pt modelId="{194DE9D9-BB9E-4C74-87BF-FB0FDB41BA13}" type="parTrans" cxnId="{83E9A2BD-4C96-48AD-861E-9648CC7D7066}">
      <dgm:prSet custT="1"/>
      <dgm:spPr/>
      <dgm:t>
        <a:bodyPr/>
        <a:lstStyle/>
        <a:p>
          <a:endParaRPr lang="en-US" sz="1600" dirty="0"/>
        </a:p>
      </dgm:t>
    </dgm:pt>
    <dgm:pt modelId="{FCA1C204-9CD2-4C1F-96AF-6039E3F6C2D2}" type="sibTrans" cxnId="{83E9A2BD-4C96-48AD-861E-9648CC7D7066}">
      <dgm:prSet/>
      <dgm:spPr/>
      <dgm:t>
        <a:bodyPr/>
        <a:lstStyle/>
        <a:p>
          <a:endParaRPr lang="en-US" sz="1600"/>
        </a:p>
      </dgm:t>
    </dgm:pt>
    <dgm:pt modelId="{77A90309-FF46-45A6-A304-67BBB0537673}" type="pres">
      <dgm:prSet presAssocID="{EDF6F91C-2B2E-4C2B-B327-8BB5656C4624}" presName="mainComposite" presStyleCnt="0">
        <dgm:presLayoutVars>
          <dgm:chPref val="1"/>
          <dgm:dir/>
          <dgm:animOne val="branch"/>
          <dgm:animLvl val="lvl"/>
          <dgm:resizeHandles val="exact"/>
        </dgm:presLayoutVars>
      </dgm:prSet>
      <dgm:spPr/>
      <dgm:t>
        <a:bodyPr/>
        <a:lstStyle/>
        <a:p>
          <a:endParaRPr lang="en-IN"/>
        </a:p>
      </dgm:t>
    </dgm:pt>
    <dgm:pt modelId="{63414891-EC0D-4602-B388-EC5386B26FF2}" type="pres">
      <dgm:prSet presAssocID="{EDF6F91C-2B2E-4C2B-B327-8BB5656C4624}" presName="hierFlow" presStyleCnt="0"/>
      <dgm:spPr/>
    </dgm:pt>
    <dgm:pt modelId="{9E3A6C80-8C31-42B5-9F20-3493399438F4}" type="pres">
      <dgm:prSet presAssocID="{EDF6F91C-2B2E-4C2B-B327-8BB5656C4624}" presName="hierChild1" presStyleCnt="0">
        <dgm:presLayoutVars>
          <dgm:chPref val="1"/>
          <dgm:animOne val="branch"/>
          <dgm:animLvl val="lvl"/>
        </dgm:presLayoutVars>
      </dgm:prSet>
      <dgm:spPr/>
    </dgm:pt>
    <dgm:pt modelId="{923F75B6-D565-471F-B348-C3993CCB05EC}" type="pres">
      <dgm:prSet presAssocID="{2A2AB5B2-28A7-4801-9E3B-07C563B3D218}" presName="Name17" presStyleCnt="0"/>
      <dgm:spPr/>
    </dgm:pt>
    <dgm:pt modelId="{0C428028-5849-460F-AAA8-58F4CF215D19}" type="pres">
      <dgm:prSet presAssocID="{2A2AB5B2-28A7-4801-9E3B-07C563B3D218}" presName="level1Shape" presStyleLbl="node0" presStyleIdx="0" presStyleCnt="1">
        <dgm:presLayoutVars>
          <dgm:chPref val="3"/>
        </dgm:presLayoutVars>
      </dgm:prSet>
      <dgm:spPr/>
      <dgm:t>
        <a:bodyPr/>
        <a:lstStyle/>
        <a:p>
          <a:endParaRPr lang="en-IN"/>
        </a:p>
      </dgm:t>
    </dgm:pt>
    <dgm:pt modelId="{52BF469F-8DF3-44D8-9496-01C15C9521CD}" type="pres">
      <dgm:prSet presAssocID="{2A2AB5B2-28A7-4801-9E3B-07C563B3D218}" presName="hierChild2" presStyleCnt="0"/>
      <dgm:spPr/>
    </dgm:pt>
    <dgm:pt modelId="{07A5EE1B-B94E-4517-8DDB-1F464B6211D6}" type="pres">
      <dgm:prSet presAssocID="{6A66B9EA-9ECD-4F07-9847-B8798E790CE1}" presName="Name25" presStyleLbl="parChTrans1D2" presStyleIdx="0" presStyleCnt="1"/>
      <dgm:spPr/>
      <dgm:t>
        <a:bodyPr/>
        <a:lstStyle/>
        <a:p>
          <a:endParaRPr lang="en-IN"/>
        </a:p>
      </dgm:t>
    </dgm:pt>
    <dgm:pt modelId="{B6F3A0C9-BCD4-4838-BAC8-B3CC84DC84EB}" type="pres">
      <dgm:prSet presAssocID="{6A66B9EA-9ECD-4F07-9847-B8798E790CE1}" presName="connTx" presStyleLbl="parChTrans1D2" presStyleIdx="0" presStyleCnt="1"/>
      <dgm:spPr/>
      <dgm:t>
        <a:bodyPr/>
        <a:lstStyle/>
        <a:p>
          <a:endParaRPr lang="en-IN"/>
        </a:p>
      </dgm:t>
    </dgm:pt>
    <dgm:pt modelId="{F5A33455-EEE6-46F5-856E-917C4BC2EBA6}" type="pres">
      <dgm:prSet presAssocID="{79DCA67C-E526-462B-8079-D1B705443F12}" presName="Name30" presStyleCnt="0"/>
      <dgm:spPr/>
    </dgm:pt>
    <dgm:pt modelId="{7FB77F23-6BA9-4BDB-A5A7-57719D618B1C}" type="pres">
      <dgm:prSet presAssocID="{79DCA67C-E526-462B-8079-D1B705443F12}" presName="level2Shape" presStyleLbl="node2" presStyleIdx="0" presStyleCnt="1"/>
      <dgm:spPr/>
      <dgm:t>
        <a:bodyPr/>
        <a:lstStyle/>
        <a:p>
          <a:endParaRPr lang="en-IN"/>
        </a:p>
      </dgm:t>
    </dgm:pt>
    <dgm:pt modelId="{984FAE16-BCC5-49EA-9C8F-F46251B0663B}" type="pres">
      <dgm:prSet presAssocID="{79DCA67C-E526-462B-8079-D1B705443F12}" presName="hierChild3" presStyleCnt="0"/>
      <dgm:spPr/>
    </dgm:pt>
    <dgm:pt modelId="{C2AA8461-E1EF-47A7-87BB-BCAD6B764543}" type="pres">
      <dgm:prSet presAssocID="{63F734AE-9941-454E-8416-E4BCD42E1C54}" presName="Name25" presStyleLbl="parChTrans1D3" presStyleIdx="0" presStyleCnt="2"/>
      <dgm:spPr/>
      <dgm:t>
        <a:bodyPr/>
        <a:lstStyle/>
        <a:p>
          <a:endParaRPr lang="en-IN"/>
        </a:p>
      </dgm:t>
    </dgm:pt>
    <dgm:pt modelId="{EC8A5377-FBDA-4D31-A081-2399217BA691}" type="pres">
      <dgm:prSet presAssocID="{63F734AE-9941-454E-8416-E4BCD42E1C54}" presName="connTx" presStyleLbl="parChTrans1D3" presStyleIdx="0" presStyleCnt="2"/>
      <dgm:spPr/>
      <dgm:t>
        <a:bodyPr/>
        <a:lstStyle/>
        <a:p>
          <a:endParaRPr lang="en-IN"/>
        </a:p>
      </dgm:t>
    </dgm:pt>
    <dgm:pt modelId="{04BC4A32-7048-4A25-B59A-4324598FB3E2}" type="pres">
      <dgm:prSet presAssocID="{E6F69117-605C-4683-9133-E41504429C9B}" presName="Name30" presStyleCnt="0"/>
      <dgm:spPr/>
    </dgm:pt>
    <dgm:pt modelId="{38A3B1E4-5321-4B37-958D-0CADC8445912}" type="pres">
      <dgm:prSet presAssocID="{E6F69117-605C-4683-9133-E41504429C9B}" presName="level2Shape" presStyleLbl="node3" presStyleIdx="0" presStyleCnt="2"/>
      <dgm:spPr/>
      <dgm:t>
        <a:bodyPr/>
        <a:lstStyle/>
        <a:p>
          <a:endParaRPr lang="en-IN"/>
        </a:p>
      </dgm:t>
    </dgm:pt>
    <dgm:pt modelId="{96B6AF10-A0E0-49F9-B916-02394DA790CD}" type="pres">
      <dgm:prSet presAssocID="{E6F69117-605C-4683-9133-E41504429C9B}" presName="hierChild3" presStyleCnt="0"/>
      <dgm:spPr/>
    </dgm:pt>
    <dgm:pt modelId="{652B5544-33A6-4552-AE30-AA224896DA3B}" type="pres">
      <dgm:prSet presAssocID="{6211C820-0E60-4420-8DE3-1E6BB313FF13}" presName="Name25" presStyleLbl="parChTrans1D4" presStyleIdx="0" presStyleCnt="3"/>
      <dgm:spPr/>
      <dgm:t>
        <a:bodyPr/>
        <a:lstStyle/>
        <a:p>
          <a:endParaRPr lang="en-IN"/>
        </a:p>
      </dgm:t>
    </dgm:pt>
    <dgm:pt modelId="{5A990BBB-2661-4E9A-92B3-58C060882CC9}" type="pres">
      <dgm:prSet presAssocID="{6211C820-0E60-4420-8DE3-1E6BB313FF13}" presName="connTx" presStyleLbl="parChTrans1D4" presStyleIdx="0" presStyleCnt="3"/>
      <dgm:spPr/>
      <dgm:t>
        <a:bodyPr/>
        <a:lstStyle/>
        <a:p>
          <a:endParaRPr lang="en-IN"/>
        </a:p>
      </dgm:t>
    </dgm:pt>
    <dgm:pt modelId="{E16E6E44-EC58-408C-8C07-28EA43736868}" type="pres">
      <dgm:prSet presAssocID="{7EC83E21-2592-496A-956D-4CBB919791FC}" presName="Name30" presStyleCnt="0"/>
      <dgm:spPr/>
    </dgm:pt>
    <dgm:pt modelId="{BF44F11F-FEA8-4862-8CE3-4C895FD42D73}" type="pres">
      <dgm:prSet presAssocID="{7EC83E21-2592-496A-956D-4CBB919791FC}" presName="level2Shape" presStyleLbl="node4" presStyleIdx="0" presStyleCnt="3"/>
      <dgm:spPr/>
      <dgm:t>
        <a:bodyPr/>
        <a:lstStyle/>
        <a:p>
          <a:endParaRPr lang="en-IN"/>
        </a:p>
      </dgm:t>
    </dgm:pt>
    <dgm:pt modelId="{508AE85D-7F09-452C-9B81-EC78148A70EE}" type="pres">
      <dgm:prSet presAssocID="{7EC83E21-2592-496A-956D-4CBB919791FC}" presName="hierChild3" presStyleCnt="0"/>
      <dgm:spPr/>
    </dgm:pt>
    <dgm:pt modelId="{400FDEF9-F0A6-4E3C-B0F1-0EAD7F46D4C4}" type="pres">
      <dgm:prSet presAssocID="{311AD5BA-290B-4ED2-B57D-7B29E821BB1D}" presName="Name25" presStyleLbl="parChTrans1D3" presStyleIdx="1" presStyleCnt="2"/>
      <dgm:spPr/>
      <dgm:t>
        <a:bodyPr/>
        <a:lstStyle/>
        <a:p>
          <a:endParaRPr lang="en-IN"/>
        </a:p>
      </dgm:t>
    </dgm:pt>
    <dgm:pt modelId="{FCE7F22A-E210-4B1B-B372-1AD8B3160197}" type="pres">
      <dgm:prSet presAssocID="{311AD5BA-290B-4ED2-B57D-7B29E821BB1D}" presName="connTx" presStyleLbl="parChTrans1D3" presStyleIdx="1" presStyleCnt="2"/>
      <dgm:spPr/>
      <dgm:t>
        <a:bodyPr/>
        <a:lstStyle/>
        <a:p>
          <a:endParaRPr lang="en-IN"/>
        </a:p>
      </dgm:t>
    </dgm:pt>
    <dgm:pt modelId="{0ACB0941-C180-4D79-A4F3-5A2CA2F0B106}" type="pres">
      <dgm:prSet presAssocID="{0063339A-467E-4E66-B643-1FC4BE311627}" presName="Name30" presStyleCnt="0"/>
      <dgm:spPr/>
    </dgm:pt>
    <dgm:pt modelId="{1343784D-95D3-4086-9B8E-012E16DA18F8}" type="pres">
      <dgm:prSet presAssocID="{0063339A-467E-4E66-B643-1FC4BE311627}" presName="level2Shape" presStyleLbl="node3" presStyleIdx="1" presStyleCnt="2"/>
      <dgm:spPr/>
      <dgm:t>
        <a:bodyPr/>
        <a:lstStyle/>
        <a:p>
          <a:endParaRPr lang="en-IN"/>
        </a:p>
      </dgm:t>
    </dgm:pt>
    <dgm:pt modelId="{1FAB743B-09A1-45BF-8751-EC01644FD3B8}" type="pres">
      <dgm:prSet presAssocID="{0063339A-467E-4E66-B643-1FC4BE311627}" presName="hierChild3" presStyleCnt="0"/>
      <dgm:spPr/>
    </dgm:pt>
    <dgm:pt modelId="{00026EE4-836B-4E12-A6A5-7DA05B97A4E3}" type="pres">
      <dgm:prSet presAssocID="{95F885C8-5E49-4132-AF43-59C898BEF81F}" presName="Name25" presStyleLbl="parChTrans1D4" presStyleIdx="1" presStyleCnt="3"/>
      <dgm:spPr/>
      <dgm:t>
        <a:bodyPr/>
        <a:lstStyle/>
        <a:p>
          <a:endParaRPr lang="en-IN"/>
        </a:p>
      </dgm:t>
    </dgm:pt>
    <dgm:pt modelId="{E0172465-DCD1-4DEB-BD27-01D602D63C02}" type="pres">
      <dgm:prSet presAssocID="{95F885C8-5E49-4132-AF43-59C898BEF81F}" presName="connTx" presStyleLbl="parChTrans1D4" presStyleIdx="1" presStyleCnt="3"/>
      <dgm:spPr/>
      <dgm:t>
        <a:bodyPr/>
        <a:lstStyle/>
        <a:p>
          <a:endParaRPr lang="en-IN"/>
        </a:p>
      </dgm:t>
    </dgm:pt>
    <dgm:pt modelId="{4C34BE9F-8D05-40FE-A905-EEE521F4241A}" type="pres">
      <dgm:prSet presAssocID="{44E9A1D4-109A-4D54-8983-1FACDA9B1312}" presName="Name30" presStyleCnt="0"/>
      <dgm:spPr/>
    </dgm:pt>
    <dgm:pt modelId="{F2B40EA5-4236-42D3-8323-24E92D6717FD}" type="pres">
      <dgm:prSet presAssocID="{44E9A1D4-109A-4D54-8983-1FACDA9B1312}" presName="level2Shape" presStyleLbl="node4" presStyleIdx="1" presStyleCnt="3"/>
      <dgm:spPr/>
      <dgm:t>
        <a:bodyPr/>
        <a:lstStyle/>
        <a:p>
          <a:endParaRPr lang="en-IN"/>
        </a:p>
      </dgm:t>
    </dgm:pt>
    <dgm:pt modelId="{33CBE87F-5FA0-495C-80D1-CB3CFF8F207B}" type="pres">
      <dgm:prSet presAssocID="{44E9A1D4-109A-4D54-8983-1FACDA9B1312}" presName="hierChild3" presStyleCnt="0"/>
      <dgm:spPr/>
    </dgm:pt>
    <dgm:pt modelId="{A8F25840-23E5-4E6E-AC49-B9F84AA0EBBA}" type="pres">
      <dgm:prSet presAssocID="{194DE9D9-BB9E-4C74-87BF-FB0FDB41BA13}" presName="Name25" presStyleLbl="parChTrans1D4" presStyleIdx="2" presStyleCnt="3"/>
      <dgm:spPr/>
      <dgm:t>
        <a:bodyPr/>
        <a:lstStyle/>
        <a:p>
          <a:endParaRPr lang="en-IN"/>
        </a:p>
      </dgm:t>
    </dgm:pt>
    <dgm:pt modelId="{FB34AEED-2A13-4A69-AF79-E35658BED686}" type="pres">
      <dgm:prSet presAssocID="{194DE9D9-BB9E-4C74-87BF-FB0FDB41BA13}" presName="connTx" presStyleLbl="parChTrans1D4" presStyleIdx="2" presStyleCnt="3"/>
      <dgm:spPr/>
      <dgm:t>
        <a:bodyPr/>
        <a:lstStyle/>
        <a:p>
          <a:endParaRPr lang="en-IN"/>
        </a:p>
      </dgm:t>
    </dgm:pt>
    <dgm:pt modelId="{C341B48A-6633-42A2-8ABD-F2A78009CC62}" type="pres">
      <dgm:prSet presAssocID="{A1BA232C-9A0A-4558-B125-860FFA88D296}" presName="Name30" presStyleCnt="0"/>
      <dgm:spPr/>
    </dgm:pt>
    <dgm:pt modelId="{7BAC1BDF-979F-44A1-8690-D8C5B9EEBAEA}" type="pres">
      <dgm:prSet presAssocID="{A1BA232C-9A0A-4558-B125-860FFA88D296}" presName="level2Shape" presStyleLbl="node4" presStyleIdx="2" presStyleCnt="3"/>
      <dgm:spPr/>
      <dgm:t>
        <a:bodyPr/>
        <a:lstStyle/>
        <a:p>
          <a:endParaRPr lang="en-IN"/>
        </a:p>
      </dgm:t>
    </dgm:pt>
    <dgm:pt modelId="{FE04A45B-12EF-4E96-BA88-895FCD548EB6}" type="pres">
      <dgm:prSet presAssocID="{A1BA232C-9A0A-4558-B125-860FFA88D296}" presName="hierChild3" presStyleCnt="0"/>
      <dgm:spPr/>
    </dgm:pt>
    <dgm:pt modelId="{9063AAC1-6B78-4490-B777-EC1CF703E69F}" type="pres">
      <dgm:prSet presAssocID="{EDF6F91C-2B2E-4C2B-B327-8BB5656C4624}" presName="bgShapesFlow" presStyleCnt="0"/>
      <dgm:spPr/>
    </dgm:pt>
  </dgm:ptLst>
  <dgm:cxnLst>
    <dgm:cxn modelId="{E9A5E981-AA84-4881-8F5C-EEB3F577833C}" type="presOf" srcId="{2A2AB5B2-28A7-4801-9E3B-07C563B3D218}" destId="{0C428028-5849-460F-AAA8-58F4CF215D19}" srcOrd="0" destOrd="0" presId="urn:microsoft.com/office/officeart/2005/8/layout/hierarchy5"/>
    <dgm:cxn modelId="{EFB3BA27-2DFF-4D9F-8A16-426924B25094}" type="presOf" srcId="{63F734AE-9941-454E-8416-E4BCD42E1C54}" destId="{C2AA8461-E1EF-47A7-87BB-BCAD6B764543}" srcOrd="0" destOrd="0" presId="urn:microsoft.com/office/officeart/2005/8/layout/hierarchy5"/>
    <dgm:cxn modelId="{8CCCD269-EA76-41D7-9EA1-C81521FB0324}" srcId="{2A2AB5B2-28A7-4801-9E3B-07C563B3D218}" destId="{79DCA67C-E526-462B-8079-D1B705443F12}" srcOrd="0" destOrd="0" parTransId="{6A66B9EA-9ECD-4F07-9847-B8798E790CE1}" sibTransId="{248ED4F2-8556-46F6-95AF-9B62974DD1E4}"/>
    <dgm:cxn modelId="{68F25D81-F016-45C6-9286-53ED994F7D4B}" type="presOf" srcId="{6211C820-0E60-4420-8DE3-1E6BB313FF13}" destId="{5A990BBB-2661-4E9A-92B3-58C060882CC9}" srcOrd="1" destOrd="0" presId="urn:microsoft.com/office/officeart/2005/8/layout/hierarchy5"/>
    <dgm:cxn modelId="{E497EE19-4256-4CFA-8D2D-1429FC611F35}" type="presOf" srcId="{E6F69117-605C-4683-9133-E41504429C9B}" destId="{38A3B1E4-5321-4B37-958D-0CADC8445912}" srcOrd="0" destOrd="0" presId="urn:microsoft.com/office/officeart/2005/8/layout/hierarchy5"/>
    <dgm:cxn modelId="{DE26AEA4-3D5C-49D2-9038-E5F49FBCB599}" type="presOf" srcId="{63F734AE-9941-454E-8416-E4BCD42E1C54}" destId="{EC8A5377-FBDA-4D31-A081-2399217BA691}" srcOrd="1" destOrd="0" presId="urn:microsoft.com/office/officeart/2005/8/layout/hierarchy5"/>
    <dgm:cxn modelId="{45C8FFA5-61B3-4694-91C8-0DDDD394B423}" type="presOf" srcId="{95F885C8-5E49-4132-AF43-59C898BEF81F}" destId="{00026EE4-836B-4E12-A6A5-7DA05B97A4E3}" srcOrd="0" destOrd="0" presId="urn:microsoft.com/office/officeart/2005/8/layout/hierarchy5"/>
    <dgm:cxn modelId="{74E811D9-D324-43CA-AB41-2947843006D8}" type="presOf" srcId="{7EC83E21-2592-496A-956D-4CBB919791FC}" destId="{BF44F11F-FEA8-4862-8CE3-4C895FD42D73}" srcOrd="0" destOrd="0" presId="urn:microsoft.com/office/officeart/2005/8/layout/hierarchy5"/>
    <dgm:cxn modelId="{3373B9D0-12DD-4680-A3D1-2FA98108765F}" type="presOf" srcId="{95F885C8-5E49-4132-AF43-59C898BEF81F}" destId="{E0172465-DCD1-4DEB-BD27-01D602D63C02}" srcOrd="1" destOrd="0" presId="urn:microsoft.com/office/officeart/2005/8/layout/hierarchy5"/>
    <dgm:cxn modelId="{0308AC35-A444-4D22-8031-3ED7B897A91B}" srcId="{0063339A-467E-4E66-B643-1FC4BE311627}" destId="{44E9A1D4-109A-4D54-8983-1FACDA9B1312}" srcOrd="0" destOrd="0" parTransId="{95F885C8-5E49-4132-AF43-59C898BEF81F}" sibTransId="{683651F2-AEA5-484D-AD1C-36A6222C4FC2}"/>
    <dgm:cxn modelId="{5CCE6696-5411-4756-8457-5380D1BF45C2}" type="presOf" srcId="{194DE9D9-BB9E-4C74-87BF-FB0FDB41BA13}" destId="{A8F25840-23E5-4E6E-AC49-B9F84AA0EBBA}" srcOrd="0" destOrd="0" presId="urn:microsoft.com/office/officeart/2005/8/layout/hierarchy5"/>
    <dgm:cxn modelId="{71A9E8AF-D247-4C4B-ACEE-F344DA6ED0DB}" type="presOf" srcId="{EDF6F91C-2B2E-4C2B-B327-8BB5656C4624}" destId="{77A90309-FF46-45A6-A304-67BBB0537673}" srcOrd="0" destOrd="0" presId="urn:microsoft.com/office/officeart/2005/8/layout/hierarchy5"/>
    <dgm:cxn modelId="{55451491-6627-4FFB-830E-A79B6A6ABFEF}" type="presOf" srcId="{A1BA232C-9A0A-4558-B125-860FFA88D296}" destId="{7BAC1BDF-979F-44A1-8690-D8C5B9EEBAEA}" srcOrd="0" destOrd="0" presId="urn:microsoft.com/office/officeart/2005/8/layout/hierarchy5"/>
    <dgm:cxn modelId="{3AA3BF83-315A-413C-AFD7-5C579FA4C28F}" type="presOf" srcId="{6A66B9EA-9ECD-4F07-9847-B8798E790CE1}" destId="{B6F3A0C9-BCD4-4838-BAC8-B3CC84DC84EB}" srcOrd="1" destOrd="0" presId="urn:microsoft.com/office/officeart/2005/8/layout/hierarchy5"/>
    <dgm:cxn modelId="{F43DF755-AEE0-488F-A80E-8E51372619A4}" type="presOf" srcId="{79DCA67C-E526-462B-8079-D1B705443F12}" destId="{7FB77F23-6BA9-4BDB-A5A7-57719D618B1C}" srcOrd="0" destOrd="0" presId="urn:microsoft.com/office/officeart/2005/8/layout/hierarchy5"/>
    <dgm:cxn modelId="{A164C498-825B-4017-88EA-350D3C7760B6}" type="presOf" srcId="{0063339A-467E-4E66-B643-1FC4BE311627}" destId="{1343784D-95D3-4086-9B8E-012E16DA18F8}" srcOrd="0" destOrd="0" presId="urn:microsoft.com/office/officeart/2005/8/layout/hierarchy5"/>
    <dgm:cxn modelId="{83E9A2BD-4C96-48AD-861E-9648CC7D7066}" srcId="{0063339A-467E-4E66-B643-1FC4BE311627}" destId="{A1BA232C-9A0A-4558-B125-860FFA88D296}" srcOrd="1" destOrd="0" parTransId="{194DE9D9-BB9E-4C74-87BF-FB0FDB41BA13}" sibTransId="{FCA1C204-9CD2-4C1F-96AF-6039E3F6C2D2}"/>
    <dgm:cxn modelId="{44BE9A01-05F1-4A35-B686-01E33A5E64E5}" type="presOf" srcId="{6A66B9EA-9ECD-4F07-9847-B8798E790CE1}" destId="{07A5EE1B-B94E-4517-8DDB-1F464B6211D6}" srcOrd="0" destOrd="0" presId="urn:microsoft.com/office/officeart/2005/8/layout/hierarchy5"/>
    <dgm:cxn modelId="{0FEBB810-1D5C-4421-86FC-1997F6CF52FD}" type="presOf" srcId="{6211C820-0E60-4420-8DE3-1E6BB313FF13}" destId="{652B5544-33A6-4552-AE30-AA224896DA3B}" srcOrd="0" destOrd="0" presId="urn:microsoft.com/office/officeart/2005/8/layout/hierarchy5"/>
    <dgm:cxn modelId="{3EECC882-C309-425A-BD26-A0AB71D76DFF}" type="presOf" srcId="{311AD5BA-290B-4ED2-B57D-7B29E821BB1D}" destId="{400FDEF9-F0A6-4E3C-B0F1-0EAD7F46D4C4}" srcOrd="0" destOrd="0" presId="urn:microsoft.com/office/officeart/2005/8/layout/hierarchy5"/>
    <dgm:cxn modelId="{8BA1D473-E835-4B0B-9361-BDB8A5E257F9}" srcId="{79DCA67C-E526-462B-8079-D1B705443F12}" destId="{0063339A-467E-4E66-B643-1FC4BE311627}" srcOrd="1" destOrd="0" parTransId="{311AD5BA-290B-4ED2-B57D-7B29E821BB1D}" sibTransId="{8AB9A480-0395-4906-9588-54B71BE3119D}"/>
    <dgm:cxn modelId="{B6CADF67-1C22-4DE3-BB2E-D708F4E150D3}" type="presOf" srcId="{194DE9D9-BB9E-4C74-87BF-FB0FDB41BA13}" destId="{FB34AEED-2A13-4A69-AF79-E35658BED686}" srcOrd="1" destOrd="0" presId="urn:microsoft.com/office/officeart/2005/8/layout/hierarchy5"/>
    <dgm:cxn modelId="{D7B16F28-594E-4C28-9F32-F66B8E010F7C}" srcId="{E6F69117-605C-4683-9133-E41504429C9B}" destId="{7EC83E21-2592-496A-956D-4CBB919791FC}" srcOrd="0" destOrd="0" parTransId="{6211C820-0E60-4420-8DE3-1E6BB313FF13}" sibTransId="{F7EAA0E6-73E2-41EC-BAD0-7B548ACC29CB}"/>
    <dgm:cxn modelId="{B5E754AC-9199-4F27-B761-252694B6F681}" type="presOf" srcId="{311AD5BA-290B-4ED2-B57D-7B29E821BB1D}" destId="{FCE7F22A-E210-4B1B-B372-1AD8B3160197}" srcOrd="1" destOrd="0" presId="urn:microsoft.com/office/officeart/2005/8/layout/hierarchy5"/>
    <dgm:cxn modelId="{897DF805-2AF0-42C4-9BE8-CA4F66AD37CE}" srcId="{EDF6F91C-2B2E-4C2B-B327-8BB5656C4624}" destId="{2A2AB5B2-28A7-4801-9E3B-07C563B3D218}" srcOrd="0" destOrd="0" parTransId="{4944E82E-43FC-4879-9155-3F2418AD21ED}" sibTransId="{997413F9-0183-456F-8D90-4FDCAF8460B6}"/>
    <dgm:cxn modelId="{3723BC85-76AA-43C0-A46A-03414BFF9003}" srcId="{79DCA67C-E526-462B-8079-D1B705443F12}" destId="{E6F69117-605C-4683-9133-E41504429C9B}" srcOrd="0" destOrd="0" parTransId="{63F734AE-9941-454E-8416-E4BCD42E1C54}" sibTransId="{FD07FD22-4C40-4A68-9A30-7C2AA9CF7219}"/>
    <dgm:cxn modelId="{6BA37ED6-6C12-4F10-BEB2-0816B4358511}" type="presOf" srcId="{44E9A1D4-109A-4D54-8983-1FACDA9B1312}" destId="{F2B40EA5-4236-42D3-8323-24E92D6717FD}" srcOrd="0" destOrd="0" presId="urn:microsoft.com/office/officeart/2005/8/layout/hierarchy5"/>
    <dgm:cxn modelId="{325B550C-D9CA-41FE-8EAB-88D6D4266C8B}" type="presParOf" srcId="{77A90309-FF46-45A6-A304-67BBB0537673}" destId="{63414891-EC0D-4602-B388-EC5386B26FF2}" srcOrd="0" destOrd="0" presId="urn:microsoft.com/office/officeart/2005/8/layout/hierarchy5"/>
    <dgm:cxn modelId="{35C9D8E1-509F-42BF-BA60-9E0F37665816}" type="presParOf" srcId="{63414891-EC0D-4602-B388-EC5386B26FF2}" destId="{9E3A6C80-8C31-42B5-9F20-3493399438F4}" srcOrd="0" destOrd="0" presId="urn:microsoft.com/office/officeart/2005/8/layout/hierarchy5"/>
    <dgm:cxn modelId="{A6FC8C5B-5997-4864-9E76-0B4AC966E280}" type="presParOf" srcId="{9E3A6C80-8C31-42B5-9F20-3493399438F4}" destId="{923F75B6-D565-471F-B348-C3993CCB05EC}" srcOrd="0" destOrd="0" presId="urn:microsoft.com/office/officeart/2005/8/layout/hierarchy5"/>
    <dgm:cxn modelId="{5AB988AA-AAB1-47E8-9F00-7CE7AE80CFE0}" type="presParOf" srcId="{923F75B6-D565-471F-B348-C3993CCB05EC}" destId="{0C428028-5849-460F-AAA8-58F4CF215D19}" srcOrd="0" destOrd="0" presId="urn:microsoft.com/office/officeart/2005/8/layout/hierarchy5"/>
    <dgm:cxn modelId="{B2464D1B-99C0-4138-A488-44648224D752}" type="presParOf" srcId="{923F75B6-D565-471F-B348-C3993CCB05EC}" destId="{52BF469F-8DF3-44D8-9496-01C15C9521CD}" srcOrd="1" destOrd="0" presId="urn:microsoft.com/office/officeart/2005/8/layout/hierarchy5"/>
    <dgm:cxn modelId="{003222B5-E1FB-4304-813F-26EAA8EDDE8A}" type="presParOf" srcId="{52BF469F-8DF3-44D8-9496-01C15C9521CD}" destId="{07A5EE1B-B94E-4517-8DDB-1F464B6211D6}" srcOrd="0" destOrd="0" presId="urn:microsoft.com/office/officeart/2005/8/layout/hierarchy5"/>
    <dgm:cxn modelId="{9B4CE293-E6BA-4C09-9E0D-AAA261FA7897}" type="presParOf" srcId="{07A5EE1B-B94E-4517-8DDB-1F464B6211D6}" destId="{B6F3A0C9-BCD4-4838-BAC8-B3CC84DC84EB}" srcOrd="0" destOrd="0" presId="urn:microsoft.com/office/officeart/2005/8/layout/hierarchy5"/>
    <dgm:cxn modelId="{8F369B36-22D1-4171-9FDF-003D52D9CB23}" type="presParOf" srcId="{52BF469F-8DF3-44D8-9496-01C15C9521CD}" destId="{F5A33455-EEE6-46F5-856E-917C4BC2EBA6}" srcOrd="1" destOrd="0" presId="urn:microsoft.com/office/officeart/2005/8/layout/hierarchy5"/>
    <dgm:cxn modelId="{EAF179BB-76F9-4A50-B7D3-E242D9BEAE7F}" type="presParOf" srcId="{F5A33455-EEE6-46F5-856E-917C4BC2EBA6}" destId="{7FB77F23-6BA9-4BDB-A5A7-57719D618B1C}" srcOrd="0" destOrd="0" presId="urn:microsoft.com/office/officeart/2005/8/layout/hierarchy5"/>
    <dgm:cxn modelId="{14D425F4-137B-4290-ABED-F652E19EBDFE}" type="presParOf" srcId="{F5A33455-EEE6-46F5-856E-917C4BC2EBA6}" destId="{984FAE16-BCC5-49EA-9C8F-F46251B0663B}" srcOrd="1" destOrd="0" presId="urn:microsoft.com/office/officeart/2005/8/layout/hierarchy5"/>
    <dgm:cxn modelId="{72C1F4B2-4CD8-4F96-92BE-AC3CF3567F46}" type="presParOf" srcId="{984FAE16-BCC5-49EA-9C8F-F46251B0663B}" destId="{C2AA8461-E1EF-47A7-87BB-BCAD6B764543}" srcOrd="0" destOrd="0" presId="urn:microsoft.com/office/officeart/2005/8/layout/hierarchy5"/>
    <dgm:cxn modelId="{B5F64E79-7F52-4654-A823-EDAD7E740840}" type="presParOf" srcId="{C2AA8461-E1EF-47A7-87BB-BCAD6B764543}" destId="{EC8A5377-FBDA-4D31-A081-2399217BA691}" srcOrd="0" destOrd="0" presId="urn:microsoft.com/office/officeart/2005/8/layout/hierarchy5"/>
    <dgm:cxn modelId="{63B2626D-152F-4D2E-9DF7-6A59D6C02F05}" type="presParOf" srcId="{984FAE16-BCC5-49EA-9C8F-F46251B0663B}" destId="{04BC4A32-7048-4A25-B59A-4324598FB3E2}" srcOrd="1" destOrd="0" presId="urn:microsoft.com/office/officeart/2005/8/layout/hierarchy5"/>
    <dgm:cxn modelId="{35DC6E74-B0C6-40FD-BC13-30D05C9D6C70}" type="presParOf" srcId="{04BC4A32-7048-4A25-B59A-4324598FB3E2}" destId="{38A3B1E4-5321-4B37-958D-0CADC8445912}" srcOrd="0" destOrd="0" presId="urn:microsoft.com/office/officeart/2005/8/layout/hierarchy5"/>
    <dgm:cxn modelId="{55D68B4A-47EC-4B98-9588-2F2BE873729F}" type="presParOf" srcId="{04BC4A32-7048-4A25-B59A-4324598FB3E2}" destId="{96B6AF10-A0E0-49F9-B916-02394DA790CD}" srcOrd="1" destOrd="0" presId="urn:microsoft.com/office/officeart/2005/8/layout/hierarchy5"/>
    <dgm:cxn modelId="{AF35E8BE-CE3A-46E1-9679-A457BFD2AB57}" type="presParOf" srcId="{96B6AF10-A0E0-49F9-B916-02394DA790CD}" destId="{652B5544-33A6-4552-AE30-AA224896DA3B}" srcOrd="0" destOrd="0" presId="urn:microsoft.com/office/officeart/2005/8/layout/hierarchy5"/>
    <dgm:cxn modelId="{67C95CDD-7106-4AE9-BA4D-8BB327D7B3E4}" type="presParOf" srcId="{652B5544-33A6-4552-AE30-AA224896DA3B}" destId="{5A990BBB-2661-4E9A-92B3-58C060882CC9}" srcOrd="0" destOrd="0" presId="urn:microsoft.com/office/officeart/2005/8/layout/hierarchy5"/>
    <dgm:cxn modelId="{58D3A943-BC77-4425-9F9B-43AE3463E5F3}" type="presParOf" srcId="{96B6AF10-A0E0-49F9-B916-02394DA790CD}" destId="{E16E6E44-EC58-408C-8C07-28EA43736868}" srcOrd="1" destOrd="0" presId="urn:microsoft.com/office/officeart/2005/8/layout/hierarchy5"/>
    <dgm:cxn modelId="{237B8438-9DED-435A-A701-B1C032851116}" type="presParOf" srcId="{E16E6E44-EC58-408C-8C07-28EA43736868}" destId="{BF44F11F-FEA8-4862-8CE3-4C895FD42D73}" srcOrd="0" destOrd="0" presId="urn:microsoft.com/office/officeart/2005/8/layout/hierarchy5"/>
    <dgm:cxn modelId="{9E9033BC-CF0D-475E-B00C-F90113AB0B68}" type="presParOf" srcId="{E16E6E44-EC58-408C-8C07-28EA43736868}" destId="{508AE85D-7F09-452C-9B81-EC78148A70EE}" srcOrd="1" destOrd="0" presId="urn:microsoft.com/office/officeart/2005/8/layout/hierarchy5"/>
    <dgm:cxn modelId="{C3BC5F86-BC01-43CE-B372-0C33CA6C65D5}" type="presParOf" srcId="{984FAE16-BCC5-49EA-9C8F-F46251B0663B}" destId="{400FDEF9-F0A6-4E3C-B0F1-0EAD7F46D4C4}" srcOrd="2" destOrd="0" presId="urn:microsoft.com/office/officeart/2005/8/layout/hierarchy5"/>
    <dgm:cxn modelId="{71C7E2D1-D87B-4BEF-BE9B-F013F0CC07EC}" type="presParOf" srcId="{400FDEF9-F0A6-4E3C-B0F1-0EAD7F46D4C4}" destId="{FCE7F22A-E210-4B1B-B372-1AD8B3160197}" srcOrd="0" destOrd="0" presId="urn:microsoft.com/office/officeart/2005/8/layout/hierarchy5"/>
    <dgm:cxn modelId="{5E1A764F-BB0A-4A9D-9C12-000D97F8CFD2}" type="presParOf" srcId="{984FAE16-BCC5-49EA-9C8F-F46251B0663B}" destId="{0ACB0941-C180-4D79-A4F3-5A2CA2F0B106}" srcOrd="3" destOrd="0" presId="urn:microsoft.com/office/officeart/2005/8/layout/hierarchy5"/>
    <dgm:cxn modelId="{C6382E3B-F8D2-451C-87D1-EB022616CF83}" type="presParOf" srcId="{0ACB0941-C180-4D79-A4F3-5A2CA2F0B106}" destId="{1343784D-95D3-4086-9B8E-012E16DA18F8}" srcOrd="0" destOrd="0" presId="urn:microsoft.com/office/officeart/2005/8/layout/hierarchy5"/>
    <dgm:cxn modelId="{8DFC2F07-F121-48F3-869E-03959E964297}" type="presParOf" srcId="{0ACB0941-C180-4D79-A4F3-5A2CA2F0B106}" destId="{1FAB743B-09A1-45BF-8751-EC01644FD3B8}" srcOrd="1" destOrd="0" presId="urn:microsoft.com/office/officeart/2005/8/layout/hierarchy5"/>
    <dgm:cxn modelId="{165F048F-F1EF-4C87-86EE-E45FC52991A2}" type="presParOf" srcId="{1FAB743B-09A1-45BF-8751-EC01644FD3B8}" destId="{00026EE4-836B-4E12-A6A5-7DA05B97A4E3}" srcOrd="0" destOrd="0" presId="urn:microsoft.com/office/officeart/2005/8/layout/hierarchy5"/>
    <dgm:cxn modelId="{8D848899-3B75-42AB-9CCD-7B6A018F81E0}" type="presParOf" srcId="{00026EE4-836B-4E12-A6A5-7DA05B97A4E3}" destId="{E0172465-DCD1-4DEB-BD27-01D602D63C02}" srcOrd="0" destOrd="0" presId="urn:microsoft.com/office/officeart/2005/8/layout/hierarchy5"/>
    <dgm:cxn modelId="{707D713F-A733-453F-9BBB-E3C728EC7E0D}" type="presParOf" srcId="{1FAB743B-09A1-45BF-8751-EC01644FD3B8}" destId="{4C34BE9F-8D05-40FE-A905-EEE521F4241A}" srcOrd="1" destOrd="0" presId="urn:microsoft.com/office/officeart/2005/8/layout/hierarchy5"/>
    <dgm:cxn modelId="{BC291559-422C-4D17-93E7-83EC3BBABD0D}" type="presParOf" srcId="{4C34BE9F-8D05-40FE-A905-EEE521F4241A}" destId="{F2B40EA5-4236-42D3-8323-24E92D6717FD}" srcOrd="0" destOrd="0" presId="urn:microsoft.com/office/officeart/2005/8/layout/hierarchy5"/>
    <dgm:cxn modelId="{F4C73236-BA41-43B7-8775-4B58EC6EB68E}" type="presParOf" srcId="{4C34BE9F-8D05-40FE-A905-EEE521F4241A}" destId="{33CBE87F-5FA0-495C-80D1-CB3CFF8F207B}" srcOrd="1" destOrd="0" presId="urn:microsoft.com/office/officeart/2005/8/layout/hierarchy5"/>
    <dgm:cxn modelId="{9EACA66C-5608-4D2D-9C29-9C913CA65CF5}" type="presParOf" srcId="{1FAB743B-09A1-45BF-8751-EC01644FD3B8}" destId="{A8F25840-23E5-4E6E-AC49-B9F84AA0EBBA}" srcOrd="2" destOrd="0" presId="urn:microsoft.com/office/officeart/2005/8/layout/hierarchy5"/>
    <dgm:cxn modelId="{8D4D9560-5E87-41C5-9EA1-A2381CBB4BD1}" type="presParOf" srcId="{A8F25840-23E5-4E6E-AC49-B9F84AA0EBBA}" destId="{FB34AEED-2A13-4A69-AF79-E35658BED686}" srcOrd="0" destOrd="0" presId="urn:microsoft.com/office/officeart/2005/8/layout/hierarchy5"/>
    <dgm:cxn modelId="{2B1BC167-C149-4AE1-AD32-F59A7B4167DB}" type="presParOf" srcId="{1FAB743B-09A1-45BF-8751-EC01644FD3B8}" destId="{C341B48A-6633-42A2-8ABD-F2A78009CC62}" srcOrd="3" destOrd="0" presId="urn:microsoft.com/office/officeart/2005/8/layout/hierarchy5"/>
    <dgm:cxn modelId="{A9A2A212-EF66-498D-94F2-CB1EEBE33AA5}" type="presParOf" srcId="{C341B48A-6633-42A2-8ABD-F2A78009CC62}" destId="{7BAC1BDF-979F-44A1-8690-D8C5B9EEBAEA}" srcOrd="0" destOrd="0" presId="urn:microsoft.com/office/officeart/2005/8/layout/hierarchy5"/>
    <dgm:cxn modelId="{68C16451-A5AB-4557-9707-D94026889027}" type="presParOf" srcId="{C341B48A-6633-42A2-8ABD-F2A78009CC62}" destId="{FE04A45B-12EF-4E96-BA88-895FCD548EB6}" srcOrd="1" destOrd="0" presId="urn:microsoft.com/office/officeart/2005/8/layout/hierarchy5"/>
    <dgm:cxn modelId="{6860959E-1909-4338-95A0-E658B108131F}" type="presParOf" srcId="{77A90309-FF46-45A6-A304-67BBB0537673}" destId="{9063AAC1-6B78-4490-B777-EC1CF703E69F}" srcOrd="1" destOrd="0" presId="urn:microsoft.com/office/officeart/2005/8/layout/hierarchy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F6F91C-2B2E-4C2B-B327-8BB5656C4624}"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F1443971-AE1F-430C-AF59-E2557881F1B4}">
      <dgm:prSet phldrT="[Text]"/>
      <dgm:spPr/>
      <dgm:t>
        <a:bodyPr/>
        <a:lstStyle/>
        <a:p>
          <a:r>
            <a:rPr lang="en-US" dirty="0"/>
            <a:t>Risk Assessment</a:t>
          </a:r>
        </a:p>
      </dgm:t>
    </dgm:pt>
    <dgm:pt modelId="{9C4DE682-BD1F-4872-A3C6-AA0857BF6DA4}" type="parTrans" cxnId="{71CAEA11-312C-4A5E-B57F-0CDECB8BBFC6}">
      <dgm:prSet/>
      <dgm:spPr/>
      <dgm:t>
        <a:bodyPr/>
        <a:lstStyle/>
        <a:p>
          <a:endParaRPr lang="en-US"/>
        </a:p>
      </dgm:t>
    </dgm:pt>
    <dgm:pt modelId="{D8A6F74A-F893-45C1-A956-F4E3A966B234}" type="sibTrans" cxnId="{71CAEA11-312C-4A5E-B57F-0CDECB8BBFC6}">
      <dgm:prSet/>
      <dgm:spPr/>
      <dgm:t>
        <a:bodyPr/>
        <a:lstStyle/>
        <a:p>
          <a:endParaRPr lang="en-US"/>
        </a:p>
      </dgm:t>
    </dgm:pt>
    <dgm:pt modelId="{48838AF8-FAB5-4989-8138-BCBD60E6A44D}">
      <dgm:prSet phldrT="[Text]"/>
      <dgm:spPr/>
      <dgm:t>
        <a:bodyPr/>
        <a:lstStyle/>
        <a:p>
          <a:r>
            <a:rPr lang="en-US" dirty="0"/>
            <a:t>Plant Health</a:t>
          </a:r>
        </a:p>
      </dgm:t>
    </dgm:pt>
    <dgm:pt modelId="{57E71FA7-2018-4D35-BEE4-A3B09A9C967B}" type="parTrans" cxnId="{DD8DC716-28AD-438F-88CD-F47044D1253C}">
      <dgm:prSet/>
      <dgm:spPr/>
      <dgm:t>
        <a:bodyPr/>
        <a:lstStyle/>
        <a:p>
          <a:endParaRPr lang="en-US" dirty="0"/>
        </a:p>
      </dgm:t>
    </dgm:pt>
    <dgm:pt modelId="{9B92464B-3644-4C9A-8C4C-64A166F9A634}" type="sibTrans" cxnId="{DD8DC716-28AD-438F-88CD-F47044D1253C}">
      <dgm:prSet/>
      <dgm:spPr/>
      <dgm:t>
        <a:bodyPr/>
        <a:lstStyle/>
        <a:p>
          <a:endParaRPr lang="en-US"/>
        </a:p>
      </dgm:t>
    </dgm:pt>
    <dgm:pt modelId="{5048DC9C-101B-4619-ACDB-717A2719400A}">
      <dgm:prSet phldrT="[Text]"/>
      <dgm:spPr/>
      <dgm:t>
        <a:bodyPr/>
        <a:lstStyle/>
        <a:p>
          <a:r>
            <a:rPr lang="en-US" b="1" dirty="0"/>
            <a:t>R</a:t>
          </a:r>
          <a:r>
            <a:rPr lang="en-US" dirty="0"/>
            <a:t>ack &amp; other physical </a:t>
          </a:r>
          <a:r>
            <a:rPr lang="en-US" b="1" dirty="0"/>
            <a:t>A</a:t>
          </a:r>
          <a:r>
            <a:rPr lang="en-US" dirty="0"/>
            <a:t>ssets</a:t>
          </a:r>
        </a:p>
      </dgm:t>
    </dgm:pt>
    <dgm:pt modelId="{40FB2093-2375-4FF6-B9E5-D5FD491BDF06}" type="parTrans" cxnId="{799E0193-AA0B-4967-B075-0F83141A21D4}">
      <dgm:prSet/>
      <dgm:spPr/>
      <dgm:t>
        <a:bodyPr/>
        <a:lstStyle/>
        <a:p>
          <a:endParaRPr lang="en-US" dirty="0"/>
        </a:p>
      </dgm:t>
    </dgm:pt>
    <dgm:pt modelId="{D78DACC7-FF77-4055-B923-451CFCFA8D47}" type="sibTrans" cxnId="{799E0193-AA0B-4967-B075-0F83141A21D4}">
      <dgm:prSet/>
      <dgm:spPr/>
      <dgm:t>
        <a:bodyPr/>
        <a:lstStyle/>
        <a:p>
          <a:endParaRPr lang="en-US"/>
        </a:p>
      </dgm:t>
    </dgm:pt>
    <dgm:pt modelId="{1A845583-3F97-4E67-88DB-D79B46037D6B}">
      <dgm:prSet phldrT="[Text]"/>
      <dgm:spPr/>
      <dgm:t>
        <a:bodyPr/>
        <a:lstStyle/>
        <a:p>
          <a:r>
            <a:rPr lang="en-US" dirty="0"/>
            <a:t>Data based approach to predict/assess the health</a:t>
          </a:r>
        </a:p>
      </dgm:t>
    </dgm:pt>
    <dgm:pt modelId="{856C3FE3-321F-42A2-A321-446B8BFB21FF}" type="parTrans" cxnId="{F485BC01-B99C-44A2-BAE5-2084C72AF3F6}">
      <dgm:prSet/>
      <dgm:spPr/>
      <dgm:t>
        <a:bodyPr/>
        <a:lstStyle/>
        <a:p>
          <a:endParaRPr lang="en-US" dirty="0"/>
        </a:p>
      </dgm:t>
    </dgm:pt>
    <dgm:pt modelId="{38D50BCC-C323-4D82-BD48-4C4736024EE5}" type="sibTrans" cxnId="{F485BC01-B99C-44A2-BAE5-2084C72AF3F6}">
      <dgm:prSet/>
      <dgm:spPr/>
      <dgm:t>
        <a:bodyPr/>
        <a:lstStyle/>
        <a:p>
          <a:endParaRPr lang="en-US"/>
        </a:p>
      </dgm:t>
    </dgm:pt>
    <dgm:pt modelId="{BD5A2506-F7CD-4394-9999-0138743EB146}">
      <dgm:prSet phldrT="[Text]"/>
      <dgm:spPr/>
      <dgm:t>
        <a:bodyPr/>
        <a:lstStyle/>
        <a:p>
          <a:r>
            <a:rPr lang="en-US" dirty="0"/>
            <a:t>Based on climatological parameters and physical inspection data</a:t>
          </a:r>
        </a:p>
      </dgm:t>
    </dgm:pt>
    <dgm:pt modelId="{A71430A1-8180-4380-B2EE-1B6531076F96}" type="parTrans" cxnId="{3108C106-B67C-4B56-B7FE-C0940C25E1C1}">
      <dgm:prSet/>
      <dgm:spPr/>
      <dgm:t>
        <a:bodyPr/>
        <a:lstStyle/>
        <a:p>
          <a:endParaRPr lang="en-US" dirty="0"/>
        </a:p>
      </dgm:t>
    </dgm:pt>
    <dgm:pt modelId="{60D3EE14-0D77-4DF6-8471-CEE61BA16292}" type="sibTrans" cxnId="{3108C106-B67C-4B56-B7FE-C0940C25E1C1}">
      <dgm:prSet/>
      <dgm:spPr/>
      <dgm:t>
        <a:bodyPr/>
        <a:lstStyle/>
        <a:p>
          <a:endParaRPr lang="en-US"/>
        </a:p>
      </dgm:t>
    </dgm:pt>
    <dgm:pt modelId="{F8F2A46E-4539-4678-A8B0-DD00BFF6ACC1}">
      <dgm:prSet phldrT="[Text]"/>
      <dgm:spPr/>
      <dgm:t>
        <a:bodyPr/>
        <a:lstStyle/>
        <a:p>
          <a:r>
            <a:rPr lang="en-US" b="1" dirty="0"/>
            <a:t>M</a:t>
          </a:r>
          <a:r>
            <a:rPr lang="en-US" dirty="0"/>
            <a:t>odule, </a:t>
          </a:r>
          <a:r>
            <a:rPr lang="en-US" b="1" dirty="0"/>
            <a:t>I</a:t>
          </a:r>
          <a:r>
            <a:rPr lang="en-US" dirty="0"/>
            <a:t>nverter, </a:t>
          </a:r>
          <a:r>
            <a:rPr lang="en-US" b="1" dirty="0"/>
            <a:t>T</a:t>
          </a:r>
          <a:r>
            <a:rPr lang="en-US" dirty="0"/>
            <a:t>ransformer</a:t>
          </a:r>
        </a:p>
      </dgm:t>
    </dgm:pt>
    <dgm:pt modelId="{7CE9E316-FCB3-452D-A136-A1D1F82745EB}" type="parTrans" cxnId="{8CDA57CB-7C82-4A82-9A53-D9906E2964F7}">
      <dgm:prSet/>
      <dgm:spPr/>
      <dgm:t>
        <a:bodyPr/>
        <a:lstStyle/>
        <a:p>
          <a:endParaRPr lang="en-US" dirty="0"/>
        </a:p>
      </dgm:t>
    </dgm:pt>
    <dgm:pt modelId="{0C1CC571-D08F-44A6-8F45-85F56EE7C2D9}" type="sibTrans" cxnId="{8CDA57CB-7C82-4A82-9A53-D9906E2964F7}">
      <dgm:prSet/>
      <dgm:spPr/>
      <dgm:t>
        <a:bodyPr/>
        <a:lstStyle/>
        <a:p>
          <a:endParaRPr lang="en-US"/>
        </a:p>
      </dgm:t>
    </dgm:pt>
    <dgm:pt modelId="{56939C18-C8E4-48C7-A537-5560E84555A0}">
      <dgm:prSet phldrT="[Text]"/>
      <dgm:spPr/>
      <dgm:t>
        <a:bodyPr/>
        <a:lstStyle/>
        <a:p>
          <a:r>
            <a:rPr lang="en-US" dirty="0"/>
            <a:t>Performance related</a:t>
          </a:r>
        </a:p>
      </dgm:t>
    </dgm:pt>
    <dgm:pt modelId="{CC77B264-746F-46BD-97BD-0BBD3962CF9B}" type="parTrans" cxnId="{DDEFAB7E-74E5-4278-8CFF-9FD1945254FA}">
      <dgm:prSet/>
      <dgm:spPr/>
      <dgm:t>
        <a:bodyPr/>
        <a:lstStyle/>
        <a:p>
          <a:endParaRPr lang="en-US" dirty="0"/>
        </a:p>
      </dgm:t>
    </dgm:pt>
    <dgm:pt modelId="{CF15E80E-799B-4215-94C2-42ACA9E01CA0}" type="sibTrans" cxnId="{DDEFAB7E-74E5-4278-8CFF-9FD1945254FA}">
      <dgm:prSet/>
      <dgm:spPr/>
      <dgm:t>
        <a:bodyPr/>
        <a:lstStyle/>
        <a:p>
          <a:endParaRPr lang="en-US"/>
        </a:p>
      </dgm:t>
    </dgm:pt>
    <dgm:pt modelId="{CF53F48B-ED3D-47B6-9914-F9B502E01FBE}">
      <dgm:prSet phldrT="[Text]"/>
      <dgm:spPr/>
      <dgm:t>
        <a:bodyPr/>
        <a:lstStyle/>
        <a:p>
          <a:r>
            <a:rPr lang="en-US" dirty="0"/>
            <a:t>Day ahead/Week ahead assessment of generation</a:t>
          </a:r>
        </a:p>
      </dgm:t>
    </dgm:pt>
    <dgm:pt modelId="{9951B32F-3E92-47BD-B308-E7ABB8A9A988}" type="parTrans" cxnId="{B00F9523-8D1E-4AB0-8B50-48DDB2053A1B}">
      <dgm:prSet/>
      <dgm:spPr/>
      <dgm:t>
        <a:bodyPr/>
        <a:lstStyle/>
        <a:p>
          <a:endParaRPr lang="en-US" dirty="0"/>
        </a:p>
      </dgm:t>
    </dgm:pt>
    <dgm:pt modelId="{542F1FF4-8FE5-44CA-82B2-2E9D609FFB2B}" type="sibTrans" cxnId="{B00F9523-8D1E-4AB0-8B50-48DDB2053A1B}">
      <dgm:prSet/>
      <dgm:spPr/>
      <dgm:t>
        <a:bodyPr/>
        <a:lstStyle/>
        <a:p>
          <a:endParaRPr lang="en-US"/>
        </a:p>
      </dgm:t>
    </dgm:pt>
    <dgm:pt modelId="{4D416F99-52C6-4D0C-9309-2398649D6725}">
      <dgm:prSet phldrT="[Text]"/>
      <dgm:spPr/>
      <dgm:t>
        <a:bodyPr/>
        <a:lstStyle/>
        <a:p>
          <a:r>
            <a:rPr lang="en-US" dirty="0"/>
            <a:t>Helps in understanding risks linking to Discoms</a:t>
          </a:r>
        </a:p>
      </dgm:t>
    </dgm:pt>
    <dgm:pt modelId="{6878784D-B954-4098-A23D-FCA2F1C5475F}" type="parTrans" cxnId="{43CDDB91-66D4-4495-B61C-88BB03C6FCD0}">
      <dgm:prSet/>
      <dgm:spPr/>
      <dgm:t>
        <a:bodyPr/>
        <a:lstStyle/>
        <a:p>
          <a:endParaRPr lang="en-US" dirty="0"/>
        </a:p>
      </dgm:t>
    </dgm:pt>
    <dgm:pt modelId="{C65DF20F-614A-4A1B-AB34-457FF117B8F8}" type="sibTrans" cxnId="{43CDDB91-66D4-4495-B61C-88BB03C6FCD0}">
      <dgm:prSet/>
      <dgm:spPr/>
      <dgm:t>
        <a:bodyPr/>
        <a:lstStyle/>
        <a:p>
          <a:endParaRPr lang="en-US"/>
        </a:p>
      </dgm:t>
    </dgm:pt>
    <dgm:pt modelId="{77A90309-FF46-45A6-A304-67BBB0537673}" type="pres">
      <dgm:prSet presAssocID="{EDF6F91C-2B2E-4C2B-B327-8BB5656C4624}" presName="mainComposite" presStyleCnt="0">
        <dgm:presLayoutVars>
          <dgm:chPref val="1"/>
          <dgm:dir/>
          <dgm:animOne val="branch"/>
          <dgm:animLvl val="lvl"/>
          <dgm:resizeHandles val="exact"/>
        </dgm:presLayoutVars>
      </dgm:prSet>
      <dgm:spPr/>
      <dgm:t>
        <a:bodyPr/>
        <a:lstStyle/>
        <a:p>
          <a:endParaRPr lang="en-IN"/>
        </a:p>
      </dgm:t>
    </dgm:pt>
    <dgm:pt modelId="{63414891-EC0D-4602-B388-EC5386B26FF2}" type="pres">
      <dgm:prSet presAssocID="{EDF6F91C-2B2E-4C2B-B327-8BB5656C4624}" presName="hierFlow" presStyleCnt="0"/>
      <dgm:spPr/>
    </dgm:pt>
    <dgm:pt modelId="{9E3A6C80-8C31-42B5-9F20-3493399438F4}" type="pres">
      <dgm:prSet presAssocID="{EDF6F91C-2B2E-4C2B-B327-8BB5656C4624}" presName="hierChild1" presStyleCnt="0">
        <dgm:presLayoutVars>
          <dgm:chPref val="1"/>
          <dgm:animOne val="branch"/>
          <dgm:animLvl val="lvl"/>
        </dgm:presLayoutVars>
      </dgm:prSet>
      <dgm:spPr/>
    </dgm:pt>
    <dgm:pt modelId="{E1AC7E18-B60F-4308-AF81-FBB46C2EF48E}" type="pres">
      <dgm:prSet presAssocID="{F1443971-AE1F-430C-AF59-E2557881F1B4}" presName="Name17" presStyleCnt="0"/>
      <dgm:spPr/>
    </dgm:pt>
    <dgm:pt modelId="{42D9A5B9-CF22-4116-A410-1E22FB7724B1}" type="pres">
      <dgm:prSet presAssocID="{F1443971-AE1F-430C-AF59-E2557881F1B4}" presName="level1Shape" presStyleLbl="node0" presStyleIdx="0" presStyleCnt="1">
        <dgm:presLayoutVars>
          <dgm:chPref val="3"/>
        </dgm:presLayoutVars>
      </dgm:prSet>
      <dgm:spPr/>
      <dgm:t>
        <a:bodyPr/>
        <a:lstStyle/>
        <a:p>
          <a:endParaRPr lang="en-IN"/>
        </a:p>
      </dgm:t>
    </dgm:pt>
    <dgm:pt modelId="{10979338-4474-46DA-B8A0-1862703F4C96}" type="pres">
      <dgm:prSet presAssocID="{F1443971-AE1F-430C-AF59-E2557881F1B4}" presName="hierChild2" presStyleCnt="0"/>
      <dgm:spPr/>
    </dgm:pt>
    <dgm:pt modelId="{A72C7064-A2C7-4624-B3BE-40314F71329C}" type="pres">
      <dgm:prSet presAssocID="{57E71FA7-2018-4D35-BEE4-A3B09A9C967B}" presName="Name25" presStyleLbl="parChTrans1D2" presStyleIdx="0" presStyleCnt="2"/>
      <dgm:spPr/>
      <dgm:t>
        <a:bodyPr/>
        <a:lstStyle/>
        <a:p>
          <a:endParaRPr lang="en-IN"/>
        </a:p>
      </dgm:t>
    </dgm:pt>
    <dgm:pt modelId="{07DEE88A-AB9F-4D9C-A47A-197E907CF53B}" type="pres">
      <dgm:prSet presAssocID="{57E71FA7-2018-4D35-BEE4-A3B09A9C967B}" presName="connTx" presStyleLbl="parChTrans1D2" presStyleIdx="0" presStyleCnt="2"/>
      <dgm:spPr/>
      <dgm:t>
        <a:bodyPr/>
        <a:lstStyle/>
        <a:p>
          <a:endParaRPr lang="en-IN"/>
        </a:p>
      </dgm:t>
    </dgm:pt>
    <dgm:pt modelId="{DDD6B1C6-0C41-4887-B0A5-CCB049745073}" type="pres">
      <dgm:prSet presAssocID="{48838AF8-FAB5-4989-8138-BCBD60E6A44D}" presName="Name30" presStyleCnt="0"/>
      <dgm:spPr/>
    </dgm:pt>
    <dgm:pt modelId="{8E731249-9943-4199-86F4-DF16D641CFBA}" type="pres">
      <dgm:prSet presAssocID="{48838AF8-FAB5-4989-8138-BCBD60E6A44D}" presName="level2Shape" presStyleLbl="node2" presStyleIdx="0" presStyleCnt="2"/>
      <dgm:spPr/>
      <dgm:t>
        <a:bodyPr/>
        <a:lstStyle/>
        <a:p>
          <a:endParaRPr lang="en-IN"/>
        </a:p>
      </dgm:t>
    </dgm:pt>
    <dgm:pt modelId="{FD06537E-7010-46DA-9094-60954C4C9158}" type="pres">
      <dgm:prSet presAssocID="{48838AF8-FAB5-4989-8138-BCBD60E6A44D}" presName="hierChild3" presStyleCnt="0"/>
      <dgm:spPr/>
    </dgm:pt>
    <dgm:pt modelId="{EC1E2450-2956-4D8D-86D4-8559054569BE}" type="pres">
      <dgm:prSet presAssocID="{7CE9E316-FCB3-452D-A136-A1D1F82745EB}" presName="Name25" presStyleLbl="parChTrans1D3" presStyleIdx="0" presStyleCnt="3"/>
      <dgm:spPr/>
      <dgm:t>
        <a:bodyPr/>
        <a:lstStyle/>
        <a:p>
          <a:endParaRPr lang="en-IN"/>
        </a:p>
      </dgm:t>
    </dgm:pt>
    <dgm:pt modelId="{B0C40E93-AED1-4723-B522-CB6A74AC112A}" type="pres">
      <dgm:prSet presAssocID="{7CE9E316-FCB3-452D-A136-A1D1F82745EB}" presName="connTx" presStyleLbl="parChTrans1D3" presStyleIdx="0" presStyleCnt="3"/>
      <dgm:spPr/>
      <dgm:t>
        <a:bodyPr/>
        <a:lstStyle/>
        <a:p>
          <a:endParaRPr lang="en-IN"/>
        </a:p>
      </dgm:t>
    </dgm:pt>
    <dgm:pt modelId="{E27F5009-5EF8-4F68-819F-2895F2BB499D}" type="pres">
      <dgm:prSet presAssocID="{F8F2A46E-4539-4678-A8B0-DD00BFF6ACC1}" presName="Name30" presStyleCnt="0"/>
      <dgm:spPr/>
    </dgm:pt>
    <dgm:pt modelId="{15D327EB-0412-439D-BC50-6560A8FEA9B9}" type="pres">
      <dgm:prSet presAssocID="{F8F2A46E-4539-4678-A8B0-DD00BFF6ACC1}" presName="level2Shape" presStyleLbl="node3" presStyleIdx="0" presStyleCnt="3"/>
      <dgm:spPr/>
      <dgm:t>
        <a:bodyPr/>
        <a:lstStyle/>
        <a:p>
          <a:endParaRPr lang="en-IN"/>
        </a:p>
      </dgm:t>
    </dgm:pt>
    <dgm:pt modelId="{AAFBD659-1FC6-45AC-8786-47B4C6802937}" type="pres">
      <dgm:prSet presAssocID="{F8F2A46E-4539-4678-A8B0-DD00BFF6ACC1}" presName="hierChild3" presStyleCnt="0"/>
      <dgm:spPr/>
    </dgm:pt>
    <dgm:pt modelId="{CA4BC992-1C2E-4589-B036-95F4C17C3F34}" type="pres">
      <dgm:prSet presAssocID="{856C3FE3-321F-42A2-A321-446B8BFB21FF}" presName="Name25" presStyleLbl="parChTrans1D4" presStyleIdx="0" presStyleCnt="3"/>
      <dgm:spPr/>
      <dgm:t>
        <a:bodyPr/>
        <a:lstStyle/>
        <a:p>
          <a:endParaRPr lang="en-IN"/>
        </a:p>
      </dgm:t>
    </dgm:pt>
    <dgm:pt modelId="{D6D8E61D-F10D-4DB2-8B8D-3A397B415CFD}" type="pres">
      <dgm:prSet presAssocID="{856C3FE3-321F-42A2-A321-446B8BFB21FF}" presName="connTx" presStyleLbl="parChTrans1D4" presStyleIdx="0" presStyleCnt="3"/>
      <dgm:spPr/>
      <dgm:t>
        <a:bodyPr/>
        <a:lstStyle/>
        <a:p>
          <a:endParaRPr lang="en-IN"/>
        </a:p>
      </dgm:t>
    </dgm:pt>
    <dgm:pt modelId="{9EE04EEF-190A-4A36-B85D-32781886FCA6}" type="pres">
      <dgm:prSet presAssocID="{1A845583-3F97-4E67-88DB-D79B46037D6B}" presName="Name30" presStyleCnt="0"/>
      <dgm:spPr/>
    </dgm:pt>
    <dgm:pt modelId="{18AB67F2-D65A-4AB8-9377-4D0FE0899D28}" type="pres">
      <dgm:prSet presAssocID="{1A845583-3F97-4E67-88DB-D79B46037D6B}" presName="level2Shape" presStyleLbl="node4" presStyleIdx="0" presStyleCnt="3"/>
      <dgm:spPr/>
      <dgm:t>
        <a:bodyPr/>
        <a:lstStyle/>
        <a:p>
          <a:endParaRPr lang="en-IN"/>
        </a:p>
      </dgm:t>
    </dgm:pt>
    <dgm:pt modelId="{861FD8AC-3727-458E-98B4-992963160A30}" type="pres">
      <dgm:prSet presAssocID="{1A845583-3F97-4E67-88DB-D79B46037D6B}" presName="hierChild3" presStyleCnt="0"/>
      <dgm:spPr/>
    </dgm:pt>
    <dgm:pt modelId="{2A963AE3-BCFD-428B-85DF-3EF2C2B3564B}" type="pres">
      <dgm:prSet presAssocID="{40FB2093-2375-4FF6-B9E5-D5FD491BDF06}" presName="Name25" presStyleLbl="parChTrans1D3" presStyleIdx="1" presStyleCnt="3"/>
      <dgm:spPr/>
      <dgm:t>
        <a:bodyPr/>
        <a:lstStyle/>
        <a:p>
          <a:endParaRPr lang="en-IN"/>
        </a:p>
      </dgm:t>
    </dgm:pt>
    <dgm:pt modelId="{5B25ECEB-D3F8-4FE8-8BB6-DB03B8F53A25}" type="pres">
      <dgm:prSet presAssocID="{40FB2093-2375-4FF6-B9E5-D5FD491BDF06}" presName="connTx" presStyleLbl="parChTrans1D3" presStyleIdx="1" presStyleCnt="3"/>
      <dgm:spPr/>
      <dgm:t>
        <a:bodyPr/>
        <a:lstStyle/>
        <a:p>
          <a:endParaRPr lang="en-IN"/>
        </a:p>
      </dgm:t>
    </dgm:pt>
    <dgm:pt modelId="{832A7236-7E3E-4BAD-92AD-73349CFC47A2}" type="pres">
      <dgm:prSet presAssocID="{5048DC9C-101B-4619-ACDB-717A2719400A}" presName="Name30" presStyleCnt="0"/>
      <dgm:spPr/>
    </dgm:pt>
    <dgm:pt modelId="{FACA3C66-7537-41A8-B867-2E5023766C74}" type="pres">
      <dgm:prSet presAssocID="{5048DC9C-101B-4619-ACDB-717A2719400A}" presName="level2Shape" presStyleLbl="node3" presStyleIdx="1" presStyleCnt="3"/>
      <dgm:spPr/>
      <dgm:t>
        <a:bodyPr/>
        <a:lstStyle/>
        <a:p>
          <a:endParaRPr lang="en-IN"/>
        </a:p>
      </dgm:t>
    </dgm:pt>
    <dgm:pt modelId="{BC9A6981-7A1D-4D3E-8D5F-A8EE917FE983}" type="pres">
      <dgm:prSet presAssocID="{5048DC9C-101B-4619-ACDB-717A2719400A}" presName="hierChild3" presStyleCnt="0"/>
      <dgm:spPr/>
    </dgm:pt>
    <dgm:pt modelId="{F8FD44B8-A3CE-4557-A46E-5CEB69624716}" type="pres">
      <dgm:prSet presAssocID="{A71430A1-8180-4380-B2EE-1B6531076F96}" presName="Name25" presStyleLbl="parChTrans1D4" presStyleIdx="1" presStyleCnt="3"/>
      <dgm:spPr/>
      <dgm:t>
        <a:bodyPr/>
        <a:lstStyle/>
        <a:p>
          <a:endParaRPr lang="en-IN"/>
        </a:p>
      </dgm:t>
    </dgm:pt>
    <dgm:pt modelId="{499AEBE7-1312-42AB-AB18-8C9E4DFA2A6B}" type="pres">
      <dgm:prSet presAssocID="{A71430A1-8180-4380-B2EE-1B6531076F96}" presName="connTx" presStyleLbl="parChTrans1D4" presStyleIdx="1" presStyleCnt="3"/>
      <dgm:spPr/>
      <dgm:t>
        <a:bodyPr/>
        <a:lstStyle/>
        <a:p>
          <a:endParaRPr lang="en-IN"/>
        </a:p>
      </dgm:t>
    </dgm:pt>
    <dgm:pt modelId="{3124AD39-9866-4DBF-A114-9D8DD46A281A}" type="pres">
      <dgm:prSet presAssocID="{BD5A2506-F7CD-4394-9999-0138743EB146}" presName="Name30" presStyleCnt="0"/>
      <dgm:spPr/>
    </dgm:pt>
    <dgm:pt modelId="{73C9229A-238D-4A6F-A2C9-E14BDD3321BE}" type="pres">
      <dgm:prSet presAssocID="{BD5A2506-F7CD-4394-9999-0138743EB146}" presName="level2Shape" presStyleLbl="node4" presStyleIdx="1" presStyleCnt="3"/>
      <dgm:spPr/>
      <dgm:t>
        <a:bodyPr/>
        <a:lstStyle/>
        <a:p>
          <a:endParaRPr lang="en-IN"/>
        </a:p>
      </dgm:t>
    </dgm:pt>
    <dgm:pt modelId="{68DF72A9-6B14-4071-9124-26DC1F074350}" type="pres">
      <dgm:prSet presAssocID="{BD5A2506-F7CD-4394-9999-0138743EB146}" presName="hierChild3" presStyleCnt="0"/>
      <dgm:spPr/>
    </dgm:pt>
    <dgm:pt modelId="{97FE318E-0CC8-4D53-B78D-638C1418A13C}" type="pres">
      <dgm:prSet presAssocID="{CC77B264-746F-46BD-97BD-0BBD3962CF9B}" presName="Name25" presStyleLbl="parChTrans1D2" presStyleIdx="1" presStyleCnt="2"/>
      <dgm:spPr/>
      <dgm:t>
        <a:bodyPr/>
        <a:lstStyle/>
        <a:p>
          <a:endParaRPr lang="en-IN"/>
        </a:p>
      </dgm:t>
    </dgm:pt>
    <dgm:pt modelId="{06945B9E-78B0-43AF-9CB4-D299EB59C5F7}" type="pres">
      <dgm:prSet presAssocID="{CC77B264-746F-46BD-97BD-0BBD3962CF9B}" presName="connTx" presStyleLbl="parChTrans1D2" presStyleIdx="1" presStyleCnt="2"/>
      <dgm:spPr/>
      <dgm:t>
        <a:bodyPr/>
        <a:lstStyle/>
        <a:p>
          <a:endParaRPr lang="en-IN"/>
        </a:p>
      </dgm:t>
    </dgm:pt>
    <dgm:pt modelId="{2F390B95-3E88-4EB0-8FD3-89EA461D72CF}" type="pres">
      <dgm:prSet presAssocID="{56939C18-C8E4-48C7-A537-5560E84555A0}" presName="Name30" presStyleCnt="0"/>
      <dgm:spPr/>
    </dgm:pt>
    <dgm:pt modelId="{457A7C4E-4F31-4A32-85AA-7FD4486FA9FF}" type="pres">
      <dgm:prSet presAssocID="{56939C18-C8E4-48C7-A537-5560E84555A0}" presName="level2Shape" presStyleLbl="node2" presStyleIdx="1" presStyleCnt="2"/>
      <dgm:spPr/>
      <dgm:t>
        <a:bodyPr/>
        <a:lstStyle/>
        <a:p>
          <a:endParaRPr lang="en-IN"/>
        </a:p>
      </dgm:t>
    </dgm:pt>
    <dgm:pt modelId="{DFE1FEF5-7C3F-4060-AB3C-F7C84A77B62E}" type="pres">
      <dgm:prSet presAssocID="{56939C18-C8E4-48C7-A537-5560E84555A0}" presName="hierChild3" presStyleCnt="0"/>
      <dgm:spPr/>
    </dgm:pt>
    <dgm:pt modelId="{D45798F5-F63B-46CC-9755-78F31A7F047A}" type="pres">
      <dgm:prSet presAssocID="{9951B32F-3E92-47BD-B308-E7ABB8A9A988}" presName="Name25" presStyleLbl="parChTrans1D3" presStyleIdx="2" presStyleCnt="3"/>
      <dgm:spPr/>
      <dgm:t>
        <a:bodyPr/>
        <a:lstStyle/>
        <a:p>
          <a:endParaRPr lang="en-IN"/>
        </a:p>
      </dgm:t>
    </dgm:pt>
    <dgm:pt modelId="{BD0DBEBE-2F98-4372-BAC6-1B9FB4482EF5}" type="pres">
      <dgm:prSet presAssocID="{9951B32F-3E92-47BD-B308-E7ABB8A9A988}" presName="connTx" presStyleLbl="parChTrans1D3" presStyleIdx="2" presStyleCnt="3"/>
      <dgm:spPr/>
      <dgm:t>
        <a:bodyPr/>
        <a:lstStyle/>
        <a:p>
          <a:endParaRPr lang="en-IN"/>
        </a:p>
      </dgm:t>
    </dgm:pt>
    <dgm:pt modelId="{1EEEC4EA-0A26-4924-99E5-C6C0B351CE77}" type="pres">
      <dgm:prSet presAssocID="{CF53F48B-ED3D-47B6-9914-F9B502E01FBE}" presName="Name30" presStyleCnt="0"/>
      <dgm:spPr/>
    </dgm:pt>
    <dgm:pt modelId="{8E2C0973-0CE6-4CF4-A406-F1EB1060CB96}" type="pres">
      <dgm:prSet presAssocID="{CF53F48B-ED3D-47B6-9914-F9B502E01FBE}" presName="level2Shape" presStyleLbl="node3" presStyleIdx="2" presStyleCnt="3"/>
      <dgm:spPr/>
      <dgm:t>
        <a:bodyPr/>
        <a:lstStyle/>
        <a:p>
          <a:endParaRPr lang="en-IN"/>
        </a:p>
      </dgm:t>
    </dgm:pt>
    <dgm:pt modelId="{A128CC38-4372-4FE5-A100-1319D9C3BA31}" type="pres">
      <dgm:prSet presAssocID="{CF53F48B-ED3D-47B6-9914-F9B502E01FBE}" presName="hierChild3" presStyleCnt="0"/>
      <dgm:spPr/>
    </dgm:pt>
    <dgm:pt modelId="{D5490B3A-037C-45D6-93AD-EFD24DAFA3A9}" type="pres">
      <dgm:prSet presAssocID="{6878784D-B954-4098-A23D-FCA2F1C5475F}" presName="Name25" presStyleLbl="parChTrans1D4" presStyleIdx="2" presStyleCnt="3"/>
      <dgm:spPr/>
      <dgm:t>
        <a:bodyPr/>
        <a:lstStyle/>
        <a:p>
          <a:endParaRPr lang="en-IN"/>
        </a:p>
      </dgm:t>
    </dgm:pt>
    <dgm:pt modelId="{08185304-E268-48AE-A2B5-57988E3F8AF4}" type="pres">
      <dgm:prSet presAssocID="{6878784D-B954-4098-A23D-FCA2F1C5475F}" presName="connTx" presStyleLbl="parChTrans1D4" presStyleIdx="2" presStyleCnt="3"/>
      <dgm:spPr/>
      <dgm:t>
        <a:bodyPr/>
        <a:lstStyle/>
        <a:p>
          <a:endParaRPr lang="en-IN"/>
        </a:p>
      </dgm:t>
    </dgm:pt>
    <dgm:pt modelId="{B5E41707-D511-4688-9090-A73A71881CEF}" type="pres">
      <dgm:prSet presAssocID="{4D416F99-52C6-4D0C-9309-2398649D6725}" presName="Name30" presStyleCnt="0"/>
      <dgm:spPr/>
    </dgm:pt>
    <dgm:pt modelId="{D4F7C799-C30A-4942-AA71-ACEC9A52EC15}" type="pres">
      <dgm:prSet presAssocID="{4D416F99-52C6-4D0C-9309-2398649D6725}" presName="level2Shape" presStyleLbl="node4" presStyleIdx="2" presStyleCnt="3"/>
      <dgm:spPr/>
      <dgm:t>
        <a:bodyPr/>
        <a:lstStyle/>
        <a:p>
          <a:endParaRPr lang="en-IN"/>
        </a:p>
      </dgm:t>
    </dgm:pt>
    <dgm:pt modelId="{62E3CCEF-EDAD-4147-A9B5-6CE095DDE980}" type="pres">
      <dgm:prSet presAssocID="{4D416F99-52C6-4D0C-9309-2398649D6725}" presName="hierChild3" presStyleCnt="0"/>
      <dgm:spPr/>
    </dgm:pt>
    <dgm:pt modelId="{9063AAC1-6B78-4490-B777-EC1CF703E69F}" type="pres">
      <dgm:prSet presAssocID="{EDF6F91C-2B2E-4C2B-B327-8BB5656C4624}" presName="bgShapesFlow" presStyleCnt="0"/>
      <dgm:spPr/>
    </dgm:pt>
  </dgm:ptLst>
  <dgm:cxnLst>
    <dgm:cxn modelId="{BAB6C145-2255-404B-8A2D-8782D3039FA6}" type="presOf" srcId="{CF53F48B-ED3D-47B6-9914-F9B502E01FBE}" destId="{8E2C0973-0CE6-4CF4-A406-F1EB1060CB96}" srcOrd="0" destOrd="0" presId="urn:microsoft.com/office/officeart/2005/8/layout/hierarchy5"/>
    <dgm:cxn modelId="{3EE06B83-90B6-41B8-85E0-78C47BCEAFF5}" type="presOf" srcId="{A71430A1-8180-4380-B2EE-1B6531076F96}" destId="{499AEBE7-1312-42AB-AB18-8C9E4DFA2A6B}" srcOrd="1" destOrd="0" presId="urn:microsoft.com/office/officeart/2005/8/layout/hierarchy5"/>
    <dgm:cxn modelId="{556CBFCE-03DC-4730-965F-222F13DD09FD}" type="presOf" srcId="{7CE9E316-FCB3-452D-A136-A1D1F82745EB}" destId="{EC1E2450-2956-4D8D-86D4-8559054569BE}" srcOrd="0" destOrd="0" presId="urn:microsoft.com/office/officeart/2005/8/layout/hierarchy5"/>
    <dgm:cxn modelId="{59664E99-F973-49CA-B3CA-C478BDFBF3FF}" type="presOf" srcId="{A71430A1-8180-4380-B2EE-1B6531076F96}" destId="{F8FD44B8-A3CE-4557-A46E-5CEB69624716}" srcOrd="0" destOrd="0" presId="urn:microsoft.com/office/officeart/2005/8/layout/hierarchy5"/>
    <dgm:cxn modelId="{45D39429-6D27-44AB-86D2-5158B51A1C99}" type="presOf" srcId="{856C3FE3-321F-42A2-A321-446B8BFB21FF}" destId="{D6D8E61D-F10D-4DB2-8B8D-3A397B415CFD}" srcOrd="1" destOrd="0" presId="urn:microsoft.com/office/officeart/2005/8/layout/hierarchy5"/>
    <dgm:cxn modelId="{2AB9676C-B20E-4A42-B6DB-BEF3FC8DC01E}" type="presOf" srcId="{4D416F99-52C6-4D0C-9309-2398649D6725}" destId="{D4F7C799-C30A-4942-AA71-ACEC9A52EC15}" srcOrd="0" destOrd="0" presId="urn:microsoft.com/office/officeart/2005/8/layout/hierarchy5"/>
    <dgm:cxn modelId="{DFD79791-C19D-474B-972E-471DC55C056F}" type="presOf" srcId="{57E71FA7-2018-4D35-BEE4-A3B09A9C967B}" destId="{A72C7064-A2C7-4624-B3BE-40314F71329C}" srcOrd="0" destOrd="0" presId="urn:microsoft.com/office/officeart/2005/8/layout/hierarchy5"/>
    <dgm:cxn modelId="{84194C4F-B32D-4F71-9B31-1B6EC3A84A43}" type="presOf" srcId="{48838AF8-FAB5-4989-8138-BCBD60E6A44D}" destId="{8E731249-9943-4199-86F4-DF16D641CFBA}" srcOrd="0" destOrd="0" presId="urn:microsoft.com/office/officeart/2005/8/layout/hierarchy5"/>
    <dgm:cxn modelId="{612E02D5-2076-413B-8230-9BF20EB33291}" type="presOf" srcId="{F1443971-AE1F-430C-AF59-E2557881F1B4}" destId="{42D9A5B9-CF22-4116-A410-1E22FB7724B1}" srcOrd="0" destOrd="0" presId="urn:microsoft.com/office/officeart/2005/8/layout/hierarchy5"/>
    <dgm:cxn modelId="{EA160195-64D9-4B28-A665-55B92AC4B2AC}" type="presOf" srcId="{5048DC9C-101B-4619-ACDB-717A2719400A}" destId="{FACA3C66-7537-41A8-B867-2E5023766C74}" srcOrd="0" destOrd="0" presId="urn:microsoft.com/office/officeart/2005/8/layout/hierarchy5"/>
    <dgm:cxn modelId="{DD8DC716-28AD-438F-88CD-F47044D1253C}" srcId="{F1443971-AE1F-430C-AF59-E2557881F1B4}" destId="{48838AF8-FAB5-4989-8138-BCBD60E6A44D}" srcOrd="0" destOrd="0" parTransId="{57E71FA7-2018-4D35-BEE4-A3B09A9C967B}" sibTransId="{9B92464B-3644-4C9A-8C4C-64A166F9A634}"/>
    <dgm:cxn modelId="{8D6FF46D-951E-4EE6-826C-13DE20A932B1}" type="presOf" srcId="{40FB2093-2375-4FF6-B9E5-D5FD491BDF06}" destId="{2A963AE3-BCFD-428B-85DF-3EF2C2B3564B}" srcOrd="0" destOrd="0" presId="urn:microsoft.com/office/officeart/2005/8/layout/hierarchy5"/>
    <dgm:cxn modelId="{85DA3689-AEA5-4EEF-91BA-9D2DE0378921}" type="presOf" srcId="{856C3FE3-321F-42A2-A321-446B8BFB21FF}" destId="{CA4BC992-1C2E-4589-B036-95F4C17C3F34}" srcOrd="0" destOrd="0" presId="urn:microsoft.com/office/officeart/2005/8/layout/hierarchy5"/>
    <dgm:cxn modelId="{2820D951-792C-49AE-B03C-645457ACCBE6}" type="presOf" srcId="{56939C18-C8E4-48C7-A537-5560E84555A0}" destId="{457A7C4E-4F31-4A32-85AA-7FD4486FA9FF}" srcOrd="0" destOrd="0" presId="urn:microsoft.com/office/officeart/2005/8/layout/hierarchy5"/>
    <dgm:cxn modelId="{745FC348-2F40-4520-98E1-C1C9E04F7015}" type="presOf" srcId="{CC77B264-746F-46BD-97BD-0BBD3962CF9B}" destId="{06945B9E-78B0-43AF-9CB4-D299EB59C5F7}" srcOrd="1" destOrd="0" presId="urn:microsoft.com/office/officeart/2005/8/layout/hierarchy5"/>
    <dgm:cxn modelId="{3108C106-B67C-4B56-B7FE-C0940C25E1C1}" srcId="{5048DC9C-101B-4619-ACDB-717A2719400A}" destId="{BD5A2506-F7CD-4394-9999-0138743EB146}" srcOrd="0" destOrd="0" parTransId="{A71430A1-8180-4380-B2EE-1B6531076F96}" sibTransId="{60D3EE14-0D77-4DF6-8471-CEE61BA16292}"/>
    <dgm:cxn modelId="{43CDDB91-66D4-4495-B61C-88BB03C6FCD0}" srcId="{CF53F48B-ED3D-47B6-9914-F9B502E01FBE}" destId="{4D416F99-52C6-4D0C-9309-2398649D6725}" srcOrd="0" destOrd="0" parTransId="{6878784D-B954-4098-A23D-FCA2F1C5475F}" sibTransId="{C65DF20F-614A-4A1B-AB34-457FF117B8F8}"/>
    <dgm:cxn modelId="{93DCD6D3-3018-4847-BBB4-05AF31FF7098}" type="presOf" srcId="{6878784D-B954-4098-A23D-FCA2F1C5475F}" destId="{D5490B3A-037C-45D6-93AD-EFD24DAFA3A9}" srcOrd="0" destOrd="0" presId="urn:microsoft.com/office/officeart/2005/8/layout/hierarchy5"/>
    <dgm:cxn modelId="{138C2157-BE3E-4862-99AB-B43265F99F80}" type="presOf" srcId="{9951B32F-3E92-47BD-B308-E7ABB8A9A988}" destId="{BD0DBEBE-2F98-4372-BAC6-1B9FB4482EF5}" srcOrd="1" destOrd="0" presId="urn:microsoft.com/office/officeart/2005/8/layout/hierarchy5"/>
    <dgm:cxn modelId="{71CAEA11-312C-4A5E-B57F-0CDECB8BBFC6}" srcId="{EDF6F91C-2B2E-4C2B-B327-8BB5656C4624}" destId="{F1443971-AE1F-430C-AF59-E2557881F1B4}" srcOrd="0" destOrd="0" parTransId="{9C4DE682-BD1F-4872-A3C6-AA0857BF6DA4}" sibTransId="{D8A6F74A-F893-45C1-A956-F4E3A966B234}"/>
    <dgm:cxn modelId="{B00F9523-8D1E-4AB0-8B50-48DDB2053A1B}" srcId="{56939C18-C8E4-48C7-A537-5560E84555A0}" destId="{CF53F48B-ED3D-47B6-9914-F9B502E01FBE}" srcOrd="0" destOrd="0" parTransId="{9951B32F-3E92-47BD-B308-E7ABB8A9A988}" sibTransId="{542F1FF4-8FE5-44CA-82B2-2E9D609FFB2B}"/>
    <dgm:cxn modelId="{94A2322C-2D0C-4A60-AFB6-EF51B31DDE8B}" type="presOf" srcId="{EDF6F91C-2B2E-4C2B-B327-8BB5656C4624}" destId="{77A90309-FF46-45A6-A304-67BBB0537673}" srcOrd="0" destOrd="0" presId="urn:microsoft.com/office/officeart/2005/8/layout/hierarchy5"/>
    <dgm:cxn modelId="{2F9B616B-3ECD-4CA5-8CEC-8C92CC3CB3D5}" type="presOf" srcId="{7CE9E316-FCB3-452D-A136-A1D1F82745EB}" destId="{B0C40E93-AED1-4723-B522-CB6A74AC112A}" srcOrd="1" destOrd="0" presId="urn:microsoft.com/office/officeart/2005/8/layout/hierarchy5"/>
    <dgm:cxn modelId="{799E0193-AA0B-4967-B075-0F83141A21D4}" srcId="{48838AF8-FAB5-4989-8138-BCBD60E6A44D}" destId="{5048DC9C-101B-4619-ACDB-717A2719400A}" srcOrd="1" destOrd="0" parTransId="{40FB2093-2375-4FF6-B9E5-D5FD491BDF06}" sibTransId="{D78DACC7-FF77-4055-B923-451CFCFA8D47}"/>
    <dgm:cxn modelId="{D9725F1C-28AF-45D0-B48E-4477050C4994}" type="presOf" srcId="{40FB2093-2375-4FF6-B9E5-D5FD491BDF06}" destId="{5B25ECEB-D3F8-4FE8-8BB6-DB03B8F53A25}" srcOrd="1" destOrd="0" presId="urn:microsoft.com/office/officeart/2005/8/layout/hierarchy5"/>
    <dgm:cxn modelId="{DDEFAB7E-74E5-4278-8CFF-9FD1945254FA}" srcId="{F1443971-AE1F-430C-AF59-E2557881F1B4}" destId="{56939C18-C8E4-48C7-A537-5560E84555A0}" srcOrd="1" destOrd="0" parTransId="{CC77B264-746F-46BD-97BD-0BBD3962CF9B}" sibTransId="{CF15E80E-799B-4215-94C2-42ACA9E01CA0}"/>
    <dgm:cxn modelId="{53D40B02-2C47-4A55-9A2B-857DC216347E}" type="presOf" srcId="{CC77B264-746F-46BD-97BD-0BBD3962CF9B}" destId="{97FE318E-0CC8-4D53-B78D-638C1418A13C}" srcOrd="0" destOrd="0" presId="urn:microsoft.com/office/officeart/2005/8/layout/hierarchy5"/>
    <dgm:cxn modelId="{F485BC01-B99C-44A2-BAE5-2084C72AF3F6}" srcId="{F8F2A46E-4539-4678-A8B0-DD00BFF6ACC1}" destId="{1A845583-3F97-4E67-88DB-D79B46037D6B}" srcOrd="0" destOrd="0" parTransId="{856C3FE3-321F-42A2-A321-446B8BFB21FF}" sibTransId="{38D50BCC-C323-4D82-BD48-4C4736024EE5}"/>
    <dgm:cxn modelId="{5E0E1B4D-EDA5-448A-8697-77DC3EB60BD9}" type="presOf" srcId="{9951B32F-3E92-47BD-B308-E7ABB8A9A988}" destId="{D45798F5-F63B-46CC-9755-78F31A7F047A}" srcOrd="0" destOrd="0" presId="urn:microsoft.com/office/officeart/2005/8/layout/hierarchy5"/>
    <dgm:cxn modelId="{9CFE822A-0412-4CC2-8718-40653D5DAA5E}" type="presOf" srcId="{1A845583-3F97-4E67-88DB-D79B46037D6B}" destId="{18AB67F2-D65A-4AB8-9377-4D0FE0899D28}" srcOrd="0" destOrd="0" presId="urn:microsoft.com/office/officeart/2005/8/layout/hierarchy5"/>
    <dgm:cxn modelId="{AF32E9BA-DC4D-4931-8490-1E28C0CD37FF}" type="presOf" srcId="{F8F2A46E-4539-4678-A8B0-DD00BFF6ACC1}" destId="{15D327EB-0412-439D-BC50-6560A8FEA9B9}" srcOrd="0" destOrd="0" presId="urn:microsoft.com/office/officeart/2005/8/layout/hierarchy5"/>
    <dgm:cxn modelId="{8CDA57CB-7C82-4A82-9A53-D9906E2964F7}" srcId="{48838AF8-FAB5-4989-8138-BCBD60E6A44D}" destId="{F8F2A46E-4539-4678-A8B0-DD00BFF6ACC1}" srcOrd="0" destOrd="0" parTransId="{7CE9E316-FCB3-452D-A136-A1D1F82745EB}" sibTransId="{0C1CC571-D08F-44A6-8F45-85F56EE7C2D9}"/>
    <dgm:cxn modelId="{CCA3D00C-8345-4EF1-8252-EDA43979A89D}" type="presOf" srcId="{6878784D-B954-4098-A23D-FCA2F1C5475F}" destId="{08185304-E268-48AE-A2B5-57988E3F8AF4}" srcOrd="1" destOrd="0" presId="urn:microsoft.com/office/officeart/2005/8/layout/hierarchy5"/>
    <dgm:cxn modelId="{016468F7-9124-440E-A0CB-334326CA5C19}" type="presOf" srcId="{BD5A2506-F7CD-4394-9999-0138743EB146}" destId="{73C9229A-238D-4A6F-A2C9-E14BDD3321BE}" srcOrd="0" destOrd="0" presId="urn:microsoft.com/office/officeart/2005/8/layout/hierarchy5"/>
    <dgm:cxn modelId="{688B3AB3-0DED-4BE1-ACE8-5AA9774978B2}" type="presOf" srcId="{57E71FA7-2018-4D35-BEE4-A3B09A9C967B}" destId="{07DEE88A-AB9F-4D9C-A47A-197E907CF53B}" srcOrd="1" destOrd="0" presId="urn:microsoft.com/office/officeart/2005/8/layout/hierarchy5"/>
    <dgm:cxn modelId="{BF333FED-9928-410E-9599-34B1160848AC}" type="presParOf" srcId="{77A90309-FF46-45A6-A304-67BBB0537673}" destId="{63414891-EC0D-4602-B388-EC5386B26FF2}" srcOrd="0" destOrd="0" presId="urn:microsoft.com/office/officeart/2005/8/layout/hierarchy5"/>
    <dgm:cxn modelId="{8ECEAADC-1455-43EA-8A55-682BFB07C610}" type="presParOf" srcId="{63414891-EC0D-4602-B388-EC5386B26FF2}" destId="{9E3A6C80-8C31-42B5-9F20-3493399438F4}" srcOrd="0" destOrd="0" presId="urn:microsoft.com/office/officeart/2005/8/layout/hierarchy5"/>
    <dgm:cxn modelId="{A5C5924A-00FC-4A23-9A09-8091AA4A8087}" type="presParOf" srcId="{9E3A6C80-8C31-42B5-9F20-3493399438F4}" destId="{E1AC7E18-B60F-4308-AF81-FBB46C2EF48E}" srcOrd="0" destOrd="0" presId="urn:microsoft.com/office/officeart/2005/8/layout/hierarchy5"/>
    <dgm:cxn modelId="{205F4FBE-C01C-49D7-85D2-18DDD4EE21F7}" type="presParOf" srcId="{E1AC7E18-B60F-4308-AF81-FBB46C2EF48E}" destId="{42D9A5B9-CF22-4116-A410-1E22FB7724B1}" srcOrd="0" destOrd="0" presId="urn:microsoft.com/office/officeart/2005/8/layout/hierarchy5"/>
    <dgm:cxn modelId="{D75A2A1A-8196-4022-AA94-8817D3B16297}" type="presParOf" srcId="{E1AC7E18-B60F-4308-AF81-FBB46C2EF48E}" destId="{10979338-4474-46DA-B8A0-1862703F4C96}" srcOrd="1" destOrd="0" presId="urn:microsoft.com/office/officeart/2005/8/layout/hierarchy5"/>
    <dgm:cxn modelId="{10FA04F1-7D99-48B9-A69D-E6ABD556CD71}" type="presParOf" srcId="{10979338-4474-46DA-B8A0-1862703F4C96}" destId="{A72C7064-A2C7-4624-B3BE-40314F71329C}" srcOrd="0" destOrd="0" presId="urn:microsoft.com/office/officeart/2005/8/layout/hierarchy5"/>
    <dgm:cxn modelId="{78CE3341-A788-4908-8BF0-AA16C81A3CE8}" type="presParOf" srcId="{A72C7064-A2C7-4624-B3BE-40314F71329C}" destId="{07DEE88A-AB9F-4D9C-A47A-197E907CF53B}" srcOrd="0" destOrd="0" presId="urn:microsoft.com/office/officeart/2005/8/layout/hierarchy5"/>
    <dgm:cxn modelId="{7E3AD9B2-AFC6-40AA-AC80-87575B223C40}" type="presParOf" srcId="{10979338-4474-46DA-B8A0-1862703F4C96}" destId="{DDD6B1C6-0C41-4887-B0A5-CCB049745073}" srcOrd="1" destOrd="0" presId="urn:microsoft.com/office/officeart/2005/8/layout/hierarchy5"/>
    <dgm:cxn modelId="{9EB67455-C278-45A2-B6A2-9366A5B13A17}" type="presParOf" srcId="{DDD6B1C6-0C41-4887-B0A5-CCB049745073}" destId="{8E731249-9943-4199-86F4-DF16D641CFBA}" srcOrd="0" destOrd="0" presId="urn:microsoft.com/office/officeart/2005/8/layout/hierarchy5"/>
    <dgm:cxn modelId="{A63290AA-173D-4734-B11A-67629804B0DC}" type="presParOf" srcId="{DDD6B1C6-0C41-4887-B0A5-CCB049745073}" destId="{FD06537E-7010-46DA-9094-60954C4C9158}" srcOrd="1" destOrd="0" presId="urn:microsoft.com/office/officeart/2005/8/layout/hierarchy5"/>
    <dgm:cxn modelId="{8B6523FA-5DFA-467B-A4C7-B43291406983}" type="presParOf" srcId="{FD06537E-7010-46DA-9094-60954C4C9158}" destId="{EC1E2450-2956-4D8D-86D4-8559054569BE}" srcOrd="0" destOrd="0" presId="urn:microsoft.com/office/officeart/2005/8/layout/hierarchy5"/>
    <dgm:cxn modelId="{CA5C3DDE-6158-4414-AD6C-4A89733BF7DA}" type="presParOf" srcId="{EC1E2450-2956-4D8D-86D4-8559054569BE}" destId="{B0C40E93-AED1-4723-B522-CB6A74AC112A}" srcOrd="0" destOrd="0" presId="urn:microsoft.com/office/officeart/2005/8/layout/hierarchy5"/>
    <dgm:cxn modelId="{C32C657E-FDBA-4050-BB3C-A180719BE172}" type="presParOf" srcId="{FD06537E-7010-46DA-9094-60954C4C9158}" destId="{E27F5009-5EF8-4F68-819F-2895F2BB499D}" srcOrd="1" destOrd="0" presId="urn:microsoft.com/office/officeart/2005/8/layout/hierarchy5"/>
    <dgm:cxn modelId="{DBF1559B-9FA8-4EF5-B542-01A26AED5EB7}" type="presParOf" srcId="{E27F5009-5EF8-4F68-819F-2895F2BB499D}" destId="{15D327EB-0412-439D-BC50-6560A8FEA9B9}" srcOrd="0" destOrd="0" presId="urn:microsoft.com/office/officeart/2005/8/layout/hierarchy5"/>
    <dgm:cxn modelId="{47D98536-E346-428F-AC25-B369533616D6}" type="presParOf" srcId="{E27F5009-5EF8-4F68-819F-2895F2BB499D}" destId="{AAFBD659-1FC6-45AC-8786-47B4C6802937}" srcOrd="1" destOrd="0" presId="urn:microsoft.com/office/officeart/2005/8/layout/hierarchy5"/>
    <dgm:cxn modelId="{3F4D5AAD-6E8B-4534-BC68-6460A3D2153D}" type="presParOf" srcId="{AAFBD659-1FC6-45AC-8786-47B4C6802937}" destId="{CA4BC992-1C2E-4589-B036-95F4C17C3F34}" srcOrd="0" destOrd="0" presId="urn:microsoft.com/office/officeart/2005/8/layout/hierarchy5"/>
    <dgm:cxn modelId="{C652F8BA-DD2E-488F-80DE-315577C82E5D}" type="presParOf" srcId="{CA4BC992-1C2E-4589-B036-95F4C17C3F34}" destId="{D6D8E61D-F10D-4DB2-8B8D-3A397B415CFD}" srcOrd="0" destOrd="0" presId="urn:microsoft.com/office/officeart/2005/8/layout/hierarchy5"/>
    <dgm:cxn modelId="{FC519DAB-CAB0-4065-AC25-65FAEFB54A7D}" type="presParOf" srcId="{AAFBD659-1FC6-45AC-8786-47B4C6802937}" destId="{9EE04EEF-190A-4A36-B85D-32781886FCA6}" srcOrd="1" destOrd="0" presId="urn:microsoft.com/office/officeart/2005/8/layout/hierarchy5"/>
    <dgm:cxn modelId="{0D2FCA62-3149-47CD-9EE2-FA5D133F45A3}" type="presParOf" srcId="{9EE04EEF-190A-4A36-B85D-32781886FCA6}" destId="{18AB67F2-D65A-4AB8-9377-4D0FE0899D28}" srcOrd="0" destOrd="0" presId="urn:microsoft.com/office/officeart/2005/8/layout/hierarchy5"/>
    <dgm:cxn modelId="{9FEED51F-CC31-4B49-A89C-DA4494CB657B}" type="presParOf" srcId="{9EE04EEF-190A-4A36-B85D-32781886FCA6}" destId="{861FD8AC-3727-458E-98B4-992963160A30}" srcOrd="1" destOrd="0" presId="urn:microsoft.com/office/officeart/2005/8/layout/hierarchy5"/>
    <dgm:cxn modelId="{F1DCECA6-C80F-4E2B-B730-4CD61CE2CD07}" type="presParOf" srcId="{FD06537E-7010-46DA-9094-60954C4C9158}" destId="{2A963AE3-BCFD-428B-85DF-3EF2C2B3564B}" srcOrd="2" destOrd="0" presId="urn:microsoft.com/office/officeart/2005/8/layout/hierarchy5"/>
    <dgm:cxn modelId="{CDB38914-9145-42D7-AD84-197FEF29007B}" type="presParOf" srcId="{2A963AE3-BCFD-428B-85DF-3EF2C2B3564B}" destId="{5B25ECEB-D3F8-4FE8-8BB6-DB03B8F53A25}" srcOrd="0" destOrd="0" presId="urn:microsoft.com/office/officeart/2005/8/layout/hierarchy5"/>
    <dgm:cxn modelId="{40E8ADF9-8BAE-48C7-8683-D49989BA3E4A}" type="presParOf" srcId="{FD06537E-7010-46DA-9094-60954C4C9158}" destId="{832A7236-7E3E-4BAD-92AD-73349CFC47A2}" srcOrd="3" destOrd="0" presId="urn:microsoft.com/office/officeart/2005/8/layout/hierarchy5"/>
    <dgm:cxn modelId="{69BF8189-8A0F-45ED-BAEC-8E4A9D675C59}" type="presParOf" srcId="{832A7236-7E3E-4BAD-92AD-73349CFC47A2}" destId="{FACA3C66-7537-41A8-B867-2E5023766C74}" srcOrd="0" destOrd="0" presId="urn:microsoft.com/office/officeart/2005/8/layout/hierarchy5"/>
    <dgm:cxn modelId="{9D68EEA8-9F83-4AC1-924C-1CA91E3030EB}" type="presParOf" srcId="{832A7236-7E3E-4BAD-92AD-73349CFC47A2}" destId="{BC9A6981-7A1D-4D3E-8D5F-A8EE917FE983}" srcOrd="1" destOrd="0" presId="urn:microsoft.com/office/officeart/2005/8/layout/hierarchy5"/>
    <dgm:cxn modelId="{D1E5C8A2-5B17-45A4-82B2-F977B2233A0C}" type="presParOf" srcId="{BC9A6981-7A1D-4D3E-8D5F-A8EE917FE983}" destId="{F8FD44B8-A3CE-4557-A46E-5CEB69624716}" srcOrd="0" destOrd="0" presId="urn:microsoft.com/office/officeart/2005/8/layout/hierarchy5"/>
    <dgm:cxn modelId="{0D169FCE-77EF-444E-A0B2-9B099F9F3387}" type="presParOf" srcId="{F8FD44B8-A3CE-4557-A46E-5CEB69624716}" destId="{499AEBE7-1312-42AB-AB18-8C9E4DFA2A6B}" srcOrd="0" destOrd="0" presId="urn:microsoft.com/office/officeart/2005/8/layout/hierarchy5"/>
    <dgm:cxn modelId="{9D6A020A-0CC9-4B89-AE78-BA86D05F76B9}" type="presParOf" srcId="{BC9A6981-7A1D-4D3E-8D5F-A8EE917FE983}" destId="{3124AD39-9866-4DBF-A114-9D8DD46A281A}" srcOrd="1" destOrd="0" presId="urn:microsoft.com/office/officeart/2005/8/layout/hierarchy5"/>
    <dgm:cxn modelId="{36D9B11F-165B-4B8A-A52E-6AFACDBCFDC3}" type="presParOf" srcId="{3124AD39-9866-4DBF-A114-9D8DD46A281A}" destId="{73C9229A-238D-4A6F-A2C9-E14BDD3321BE}" srcOrd="0" destOrd="0" presId="urn:microsoft.com/office/officeart/2005/8/layout/hierarchy5"/>
    <dgm:cxn modelId="{179DFE98-C347-470B-9A3A-F2C24C05C8BB}" type="presParOf" srcId="{3124AD39-9866-4DBF-A114-9D8DD46A281A}" destId="{68DF72A9-6B14-4071-9124-26DC1F074350}" srcOrd="1" destOrd="0" presId="urn:microsoft.com/office/officeart/2005/8/layout/hierarchy5"/>
    <dgm:cxn modelId="{8967D163-B5F9-41E4-BC35-61A9A2EA78F5}" type="presParOf" srcId="{10979338-4474-46DA-B8A0-1862703F4C96}" destId="{97FE318E-0CC8-4D53-B78D-638C1418A13C}" srcOrd="2" destOrd="0" presId="urn:microsoft.com/office/officeart/2005/8/layout/hierarchy5"/>
    <dgm:cxn modelId="{CA4CAE81-EE29-457F-BC2E-188D65EF7C2C}" type="presParOf" srcId="{97FE318E-0CC8-4D53-B78D-638C1418A13C}" destId="{06945B9E-78B0-43AF-9CB4-D299EB59C5F7}" srcOrd="0" destOrd="0" presId="urn:microsoft.com/office/officeart/2005/8/layout/hierarchy5"/>
    <dgm:cxn modelId="{456FA300-55B5-432B-8A29-6AF0CC883AF3}" type="presParOf" srcId="{10979338-4474-46DA-B8A0-1862703F4C96}" destId="{2F390B95-3E88-4EB0-8FD3-89EA461D72CF}" srcOrd="3" destOrd="0" presId="urn:microsoft.com/office/officeart/2005/8/layout/hierarchy5"/>
    <dgm:cxn modelId="{84F9147E-0AE2-4E8A-AB88-FF0F112864AC}" type="presParOf" srcId="{2F390B95-3E88-4EB0-8FD3-89EA461D72CF}" destId="{457A7C4E-4F31-4A32-85AA-7FD4486FA9FF}" srcOrd="0" destOrd="0" presId="urn:microsoft.com/office/officeart/2005/8/layout/hierarchy5"/>
    <dgm:cxn modelId="{3F00C168-365C-4555-BA51-8FAD65415E10}" type="presParOf" srcId="{2F390B95-3E88-4EB0-8FD3-89EA461D72CF}" destId="{DFE1FEF5-7C3F-4060-AB3C-F7C84A77B62E}" srcOrd="1" destOrd="0" presId="urn:microsoft.com/office/officeart/2005/8/layout/hierarchy5"/>
    <dgm:cxn modelId="{C692CA9A-0674-4C29-A6E5-E6AF423CC0CC}" type="presParOf" srcId="{DFE1FEF5-7C3F-4060-AB3C-F7C84A77B62E}" destId="{D45798F5-F63B-46CC-9755-78F31A7F047A}" srcOrd="0" destOrd="0" presId="urn:microsoft.com/office/officeart/2005/8/layout/hierarchy5"/>
    <dgm:cxn modelId="{4D814D5D-AE77-4365-94E2-41A732CDD6D0}" type="presParOf" srcId="{D45798F5-F63B-46CC-9755-78F31A7F047A}" destId="{BD0DBEBE-2F98-4372-BAC6-1B9FB4482EF5}" srcOrd="0" destOrd="0" presId="urn:microsoft.com/office/officeart/2005/8/layout/hierarchy5"/>
    <dgm:cxn modelId="{37D0A6CE-D15C-40F3-B470-1B6AD90A7095}" type="presParOf" srcId="{DFE1FEF5-7C3F-4060-AB3C-F7C84A77B62E}" destId="{1EEEC4EA-0A26-4924-99E5-C6C0B351CE77}" srcOrd="1" destOrd="0" presId="urn:microsoft.com/office/officeart/2005/8/layout/hierarchy5"/>
    <dgm:cxn modelId="{C33099DD-D07A-438F-A61D-7BAC94ECE908}" type="presParOf" srcId="{1EEEC4EA-0A26-4924-99E5-C6C0B351CE77}" destId="{8E2C0973-0CE6-4CF4-A406-F1EB1060CB96}" srcOrd="0" destOrd="0" presId="urn:microsoft.com/office/officeart/2005/8/layout/hierarchy5"/>
    <dgm:cxn modelId="{C57F49AE-7517-41F6-8A85-F5D7659C2CB1}" type="presParOf" srcId="{1EEEC4EA-0A26-4924-99E5-C6C0B351CE77}" destId="{A128CC38-4372-4FE5-A100-1319D9C3BA31}" srcOrd="1" destOrd="0" presId="urn:microsoft.com/office/officeart/2005/8/layout/hierarchy5"/>
    <dgm:cxn modelId="{09E60D3C-1DF2-4DF5-A9AE-D4A2648287FD}" type="presParOf" srcId="{A128CC38-4372-4FE5-A100-1319D9C3BA31}" destId="{D5490B3A-037C-45D6-93AD-EFD24DAFA3A9}" srcOrd="0" destOrd="0" presId="urn:microsoft.com/office/officeart/2005/8/layout/hierarchy5"/>
    <dgm:cxn modelId="{4848194B-3A02-466F-B429-522F0244076B}" type="presParOf" srcId="{D5490B3A-037C-45D6-93AD-EFD24DAFA3A9}" destId="{08185304-E268-48AE-A2B5-57988E3F8AF4}" srcOrd="0" destOrd="0" presId="urn:microsoft.com/office/officeart/2005/8/layout/hierarchy5"/>
    <dgm:cxn modelId="{30ABF449-6B5D-4887-BAAB-B90F9E6F6693}" type="presParOf" srcId="{A128CC38-4372-4FE5-A100-1319D9C3BA31}" destId="{B5E41707-D511-4688-9090-A73A71881CEF}" srcOrd="1" destOrd="0" presId="urn:microsoft.com/office/officeart/2005/8/layout/hierarchy5"/>
    <dgm:cxn modelId="{A21A1783-A219-4F31-9FBD-F3F26D72E275}" type="presParOf" srcId="{B5E41707-D511-4688-9090-A73A71881CEF}" destId="{D4F7C799-C30A-4942-AA71-ACEC9A52EC15}" srcOrd="0" destOrd="0" presId="urn:microsoft.com/office/officeart/2005/8/layout/hierarchy5"/>
    <dgm:cxn modelId="{BED86661-97D4-445C-80AC-4B75A4F76BED}" type="presParOf" srcId="{B5E41707-D511-4688-9090-A73A71881CEF}" destId="{62E3CCEF-EDAD-4147-A9B5-6CE095DDE980}" srcOrd="1" destOrd="0" presId="urn:microsoft.com/office/officeart/2005/8/layout/hierarchy5"/>
    <dgm:cxn modelId="{07F3CB6D-74AC-4A5F-8721-12709EB162DB}" type="presParOf" srcId="{77A90309-FF46-45A6-A304-67BBB0537673}" destId="{9063AAC1-6B78-4490-B777-EC1CF703E69F}" srcOrd="1" destOrd="0" presId="urn:microsoft.com/office/officeart/2005/8/layout/hierarchy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F6F91C-2B2E-4C2B-B327-8BB5656C4624}"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F1443971-AE1F-430C-AF59-E2557881F1B4}">
      <dgm:prSet phldrT="[Text]" custT="1"/>
      <dgm:spPr/>
      <dgm:t>
        <a:bodyPr/>
        <a:lstStyle/>
        <a:p>
          <a:r>
            <a:rPr lang="en-US" sz="1600" dirty="0"/>
            <a:t>Automation</a:t>
          </a:r>
        </a:p>
      </dgm:t>
    </dgm:pt>
    <dgm:pt modelId="{9C4DE682-BD1F-4872-A3C6-AA0857BF6DA4}" type="parTrans" cxnId="{71CAEA11-312C-4A5E-B57F-0CDECB8BBFC6}">
      <dgm:prSet/>
      <dgm:spPr/>
      <dgm:t>
        <a:bodyPr/>
        <a:lstStyle/>
        <a:p>
          <a:endParaRPr lang="en-US" sz="1200"/>
        </a:p>
      </dgm:t>
    </dgm:pt>
    <dgm:pt modelId="{D8A6F74A-F893-45C1-A956-F4E3A966B234}" type="sibTrans" cxnId="{71CAEA11-312C-4A5E-B57F-0CDECB8BBFC6}">
      <dgm:prSet/>
      <dgm:spPr/>
      <dgm:t>
        <a:bodyPr/>
        <a:lstStyle/>
        <a:p>
          <a:endParaRPr lang="en-US" sz="1200"/>
        </a:p>
      </dgm:t>
    </dgm:pt>
    <dgm:pt modelId="{48838AF8-FAB5-4989-8138-BCBD60E6A44D}">
      <dgm:prSet phldrT="[Text]" custT="1"/>
      <dgm:spPr/>
      <dgm:t>
        <a:bodyPr/>
        <a:lstStyle/>
        <a:p>
          <a:r>
            <a:rPr lang="en-US" sz="1600" dirty="0"/>
            <a:t>Reports &amp; Analysis</a:t>
          </a:r>
        </a:p>
      </dgm:t>
    </dgm:pt>
    <dgm:pt modelId="{57E71FA7-2018-4D35-BEE4-A3B09A9C967B}" type="parTrans" cxnId="{DD8DC716-28AD-438F-88CD-F47044D1253C}">
      <dgm:prSet custT="1"/>
      <dgm:spPr/>
      <dgm:t>
        <a:bodyPr/>
        <a:lstStyle/>
        <a:p>
          <a:endParaRPr lang="en-US" sz="200" dirty="0"/>
        </a:p>
      </dgm:t>
    </dgm:pt>
    <dgm:pt modelId="{9B92464B-3644-4C9A-8C4C-64A166F9A634}" type="sibTrans" cxnId="{DD8DC716-28AD-438F-88CD-F47044D1253C}">
      <dgm:prSet/>
      <dgm:spPr/>
      <dgm:t>
        <a:bodyPr/>
        <a:lstStyle/>
        <a:p>
          <a:endParaRPr lang="en-US" sz="1200"/>
        </a:p>
      </dgm:t>
    </dgm:pt>
    <dgm:pt modelId="{F8F2A46E-4539-4678-A8B0-DD00BFF6ACC1}">
      <dgm:prSet phldrT="[Text]" custT="1"/>
      <dgm:spPr/>
      <dgm:t>
        <a:bodyPr/>
        <a:lstStyle/>
        <a:p>
          <a:r>
            <a:rPr lang="en-US" sz="1600" dirty="0"/>
            <a:t>Schedule events which are automatically notified to individuals</a:t>
          </a:r>
        </a:p>
      </dgm:t>
    </dgm:pt>
    <dgm:pt modelId="{7CE9E316-FCB3-452D-A136-A1D1F82745EB}" type="parTrans" cxnId="{8CDA57CB-7C82-4A82-9A53-D9906E2964F7}">
      <dgm:prSet custT="1"/>
      <dgm:spPr/>
      <dgm:t>
        <a:bodyPr/>
        <a:lstStyle/>
        <a:p>
          <a:endParaRPr lang="en-US" sz="200" dirty="0"/>
        </a:p>
      </dgm:t>
    </dgm:pt>
    <dgm:pt modelId="{0C1CC571-D08F-44A6-8F45-85F56EE7C2D9}" type="sibTrans" cxnId="{8CDA57CB-7C82-4A82-9A53-D9906E2964F7}">
      <dgm:prSet/>
      <dgm:spPr/>
      <dgm:t>
        <a:bodyPr/>
        <a:lstStyle/>
        <a:p>
          <a:endParaRPr lang="en-US" sz="1200"/>
        </a:p>
      </dgm:t>
    </dgm:pt>
    <dgm:pt modelId="{5F164F0F-C86F-4099-8C1E-A3394C9F5743}">
      <dgm:prSet phldrT="[Text]" custT="1"/>
      <dgm:spPr/>
      <dgm:t>
        <a:bodyPr/>
        <a:lstStyle/>
        <a:p>
          <a:r>
            <a:rPr lang="en-US" sz="1600" dirty="0"/>
            <a:t>O&amp;M activities</a:t>
          </a:r>
        </a:p>
      </dgm:t>
    </dgm:pt>
    <dgm:pt modelId="{64AE2375-418D-4068-8A93-F7E1CADC1156}" type="parTrans" cxnId="{58B3F4C6-0A9C-4AB3-96AF-C8BCCA474FC1}">
      <dgm:prSet custT="1"/>
      <dgm:spPr/>
      <dgm:t>
        <a:bodyPr/>
        <a:lstStyle/>
        <a:p>
          <a:endParaRPr lang="en-US" sz="200" dirty="0"/>
        </a:p>
      </dgm:t>
    </dgm:pt>
    <dgm:pt modelId="{A2389B33-C4EB-4D94-B271-BD6491744534}" type="sibTrans" cxnId="{58B3F4C6-0A9C-4AB3-96AF-C8BCCA474FC1}">
      <dgm:prSet/>
      <dgm:spPr/>
      <dgm:t>
        <a:bodyPr/>
        <a:lstStyle/>
        <a:p>
          <a:endParaRPr lang="en-US" sz="1200"/>
        </a:p>
      </dgm:t>
    </dgm:pt>
    <dgm:pt modelId="{081593AC-FF48-4D6D-9D83-783BFAB8144C}">
      <dgm:prSet phldrT="[Text]" custT="1"/>
      <dgm:spPr/>
      <dgm:t>
        <a:bodyPr/>
        <a:lstStyle/>
        <a:p>
          <a:r>
            <a:rPr lang="en-US" sz="1600" dirty="0"/>
            <a:t>Automatic alerts</a:t>
          </a:r>
        </a:p>
      </dgm:t>
    </dgm:pt>
    <dgm:pt modelId="{62E83A27-A295-44C3-B49F-610D47FFF721}" type="parTrans" cxnId="{A036CC64-892C-488B-9454-00248EEC4D6D}">
      <dgm:prSet custT="1"/>
      <dgm:spPr/>
      <dgm:t>
        <a:bodyPr/>
        <a:lstStyle/>
        <a:p>
          <a:endParaRPr lang="en-US" sz="200" dirty="0"/>
        </a:p>
      </dgm:t>
    </dgm:pt>
    <dgm:pt modelId="{8D79DCCF-1182-4E40-A114-2B54981FDFCE}" type="sibTrans" cxnId="{A036CC64-892C-488B-9454-00248EEC4D6D}">
      <dgm:prSet/>
      <dgm:spPr/>
      <dgm:t>
        <a:bodyPr/>
        <a:lstStyle/>
        <a:p>
          <a:endParaRPr lang="en-US" sz="1200"/>
        </a:p>
      </dgm:t>
    </dgm:pt>
    <dgm:pt modelId="{1C777C49-0ED8-47A3-8A35-DE0E82321919}">
      <dgm:prSet phldrT="[Text]" custT="1"/>
      <dgm:spPr/>
      <dgm:t>
        <a:bodyPr/>
        <a:lstStyle/>
        <a:p>
          <a:r>
            <a:rPr lang="en-US" sz="1600" dirty="0"/>
            <a:t>Create/Design Customized reports with ease</a:t>
          </a:r>
        </a:p>
      </dgm:t>
    </dgm:pt>
    <dgm:pt modelId="{165F5955-79D0-44B2-A71A-582274B7E9EC}" type="parTrans" cxnId="{4D56D2BC-585F-4409-ABB3-2F72A53F34A6}">
      <dgm:prSet custT="1"/>
      <dgm:spPr/>
      <dgm:t>
        <a:bodyPr/>
        <a:lstStyle/>
        <a:p>
          <a:endParaRPr lang="en-US" sz="200" dirty="0"/>
        </a:p>
      </dgm:t>
    </dgm:pt>
    <dgm:pt modelId="{B8A58B98-DD37-4018-8CD8-3ED122A4D633}" type="sibTrans" cxnId="{4D56D2BC-585F-4409-ABB3-2F72A53F34A6}">
      <dgm:prSet/>
      <dgm:spPr/>
      <dgm:t>
        <a:bodyPr/>
        <a:lstStyle/>
        <a:p>
          <a:endParaRPr lang="en-US" sz="1200"/>
        </a:p>
      </dgm:t>
    </dgm:pt>
    <dgm:pt modelId="{7DB266FD-84BD-4301-8A9C-8B3F6397B167}">
      <dgm:prSet phldrT="[Text]" custT="1"/>
      <dgm:spPr/>
      <dgm:t>
        <a:bodyPr/>
        <a:lstStyle/>
        <a:p>
          <a:r>
            <a:rPr lang="en-US" sz="1600" dirty="0"/>
            <a:t>No manual extraction of data involved</a:t>
          </a:r>
        </a:p>
      </dgm:t>
    </dgm:pt>
    <dgm:pt modelId="{9DA4D604-3B6E-4965-A2F7-21183F3D9BAE}" type="parTrans" cxnId="{DE563B1F-E74D-45D7-8DFB-C1BC17192F84}">
      <dgm:prSet custT="1"/>
      <dgm:spPr/>
      <dgm:t>
        <a:bodyPr/>
        <a:lstStyle/>
        <a:p>
          <a:endParaRPr lang="en-US" sz="400" dirty="0"/>
        </a:p>
      </dgm:t>
    </dgm:pt>
    <dgm:pt modelId="{49DDFDA7-BCA6-4181-B7F3-8A62542C633C}" type="sibTrans" cxnId="{DE563B1F-E74D-45D7-8DFB-C1BC17192F84}">
      <dgm:prSet/>
      <dgm:spPr/>
      <dgm:t>
        <a:bodyPr/>
        <a:lstStyle/>
        <a:p>
          <a:endParaRPr lang="en-US" sz="1600"/>
        </a:p>
      </dgm:t>
    </dgm:pt>
    <dgm:pt modelId="{FA75FCF0-D519-4CDB-9329-DC2747E3D6E4}">
      <dgm:prSet phldrT="[Text]" custT="1"/>
      <dgm:spPr/>
      <dgm:t>
        <a:bodyPr/>
        <a:lstStyle/>
        <a:p>
          <a:r>
            <a:rPr lang="en-US" sz="1600" dirty="0"/>
            <a:t>Alert ground staff for taking action</a:t>
          </a:r>
        </a:p>
      </dgm:t>
    </dgm:pt>
    <dgm:pt modelId="{8C11697C-B906-441E-873D-54E8F82E577B}" type="parTrans" cxnId="{3688175A-CBEA-477A-99F4-AF5C803298C9}">
      <dgm:prSet custT="1"/>
      <dgm:spPr/>
      <dgm:t>
        <a:bodyPr/>
        <a:lstStyle/>
        <a:p>
          <a:endParaRPr lang="en-US" sz="400" dirty="0"/>
        </a:p>
      </dgm:t>
    </dgm:pt>
    <dgm:pt modelId="{D9FF44A9-76AB-4676-8834-CD1BCA67B578}" type="sibTrans" cxnId="{3688175A-CBEA-477A-99F4-AF5C803298C9}">
      <dgm:prSet/>
      <dgm:spPr/>
      <dgm:t>
        <a:bodyPr/>
        <a:lstStyle/>
        <a:p>
          <a:endParaRPr lang="en-US" sz="1600"/>
        </a:p>
      </dgm:t>
    </dgm:pt>
    <dgm:pt modelId="{77A90309-FF46-45A6-A304-67BBB0537673}" type="pres">
      <dgm:prSet presAssocID="{EDF6F91C-2B2E-4C2B-B327-8BB5656C4624}" presName="mainComposite" presStyleCnt="0">
        <dgm:presLayoutVars>
          <dgm:chPref val="1"/>
          <dgm:dir/>
          <dgm:animOne val="branch"/>
          <dgm:animLvl val="lvl"/>
          <dgm:resizeHandles val="exact"/>
        </dgm:presLayoutVars>
      </dgm:prSet>
      <dgm:spPr/>
      <dgm:t>
        <a:bodyPr/>
        <a:lstStyle/>
        <a:p>
          <a:endParaRPr lang="en-IN"/>
        </a:p>
      </dgm:t>
    </dgm:pt>
    <dgm:pt modelId="{63414891-EC0D-4602-B388-EC5386B26FF2}" type="pres">
      <dgm:prSet presAssocID="{EDF6F91C-2B2E-4C2B-B327-8BB5656C4624}" presName="hierFlow" presStyleCnt="0"/>
      <dgm:spPr/>
    </dgm:pt>
    <dgm:pt modelId="{9E3A6C80-8C31-42B5-9F20-3493399438F4}" type="pres">
      <dgm:prSet presAssocID="{EDF6F91C-2B2E-4C2B-B327-8BB5656C4624}" presName="hierChild1" presStyleCnt="0">
        <dgm:presLayoutVars>
          <dgm:chPref val="1"/>
          <dgm:animOne val="branch"/>
          <dgm:animLvl val="lvl"/>
        </dgm:presLayoutVars>
      </dgm:prSet>
      <dgm:spPr/>
    </dgm:pt>
    <dgm:pt modelId="{E1AC7E18-B60F-4308-AF81-FBB46C2EF48E}" type="pres">
      <dgm:prSet presAssocID="{F1443971-AE1F-430C-AF59-E2557881F1B4}" presName="Name17" presStyleCnt="0"/>
      <dgm:spPr/>
    </dgm:pt>
    <dgm:pt modelId="{42D9A5B9-CF22-4116-A410-1E22FB7724B1}" type="pres">
      <dgm:prSet presAssocID="{F1443971-AE1F-430C-AF59-E2557881F1B4}" presName="level1Shape" presStyleLbl="node0" presStyleIdx="0" presStyleCnt="1">
        <dgm:presLayoutVars>
          <dgm:chPref val="3"/>
        </dgm:presLayoutVars>
      </dgm:prSet>
      <dgm:spPr/>
      <dgm:t>
        <a:bodyPr/>
        <a:lstStyle/>
        <a:p>
          <a:endParaRPr lang="en-IN"/>
        </a:p>
      </dgm:t>
    </dgm:pt>
    <dgm:pt modelId="{10979338-4474-46DA-B8A0-1862703F4C96}" type="pres">
      <dgm:prSet presAssocID="{F1443971-AE1F-430C-AF59-E2557881F1B4}" presName="hierChild2" presStyleCnt="0"/>
      <dgm:spPr/>
    </dgm:pt>
    <dgm:pt modelId="{A72C7064-A2C7-4624-B3BE-40314F71329C}" type="pres">
      <dgm:prSet presAssocID="{57E71FA7-2018-4D35-BEE4-A3B09A9C967B}" presName="Name25" presStyleLbl="parChTrans1D2" presStyleIdx="0" presStyleCnt="2"/>
      <dgm:spPr/>
      <dgm:t>
        <a:bodyPr/>
        <a:lstStyle/>
        <a:p>
          <a:endParaRPr lang="en-IN"/>
        </a:p>
      </dgm:t>
    </dgm:pt>
    <dgm:pt modelId="{07DEE88A-AB9F-4D9C-A47A-197E907CF53B}" type="pres">
      <dgm:prSet presAssocID="{57E71FA7-2018-4D35-BEE4-A3B09A9C967B}" presName="connTx" presStyleLbl="parChTrans1D2" presStyleIdx="0" presStyleCnt="2"/>
      <dgm:spPr/>
      <dgm:t>
        <a:bodyPr/>
        <a:lstStyle/>
        <a:p>
          <a:endParaRPr lang="en-IN"/>
        </a:p>
      </dgm:t>
    </dgm:pt>
    <dgm:pt modelId="{DDD6B1C6-0C41-4887-B0A5-CCB049745073}" type="pres">
      <dgm:prSet presAssocID="{48838AF8-FAB5-4989-8138-BCBD60E6A44D}" presName="Name30" presStyleCnt="0"/>
      <dgm:spPr/>
    </dgm:pt>
    <dgm:pt modelId="{8E731249-9943-4199-86F4-DF16D641CFBA}" type="pres">
      <dgm:prSet presAssocID="{48838AF8-FAB5-4989-8138-BCBD60E6A44D}" presName="level2Shape" presStyleLbl="node2" presStyleIdx="0" presStyleCnt="2"/>
      <dgm:spPr/>
      <dgm:t>
        <a:bodyPr/>
        <a:lstStyle/>
        <a:p>
          <a:endParaRPr lang="en-IN"/>
        </a:p>
      </dgm:t>
    </dgm:pt>
    <dgm:pt modelId="{FD06537E-7010-46DA-9094-60954C4C9158}" type="pres">
      <dgm:prSet presAssocID="{48838AF8-FAB5-4989-8138-BCBD60E6A44D}" presName="hierChild3" presStyleCnt="0"/>
      <dgm:spPr/>
    </dgm:pt>
    <dgm:pt modelId="{C0E7F61A-2D74-4CF8-AA2D-869154FBCD55}" type="pres">
      <dgm:prSet presAssocID="{165F5955-79D0-44B2-A71A-582274B7E9EC}" presName="Name25" presStyleLbl="parChTrans1D3" presStyleIdx="0" presStyleCnt="2"/>
      <dgm:spPr/>
      <dgm:t>
        <a:bodyPr/>
        <a:lstStyle/>
        <a:p>
          <a:endParaRPr lang="en-IN"/>
        </a:p>
      </dgm:t>
    </dgm:pt>
    <dgm:pt modelId="{88855CFC-65DC-4850-914A-693ABE41BE35}" type="pres">
      <dgm:prSet presAssocID="{165F5955-79D0-44B2-A71A-582274B7E9EC}" presName="connTx" presStyleLbl="parChTrans1D3" presStyleIdx="0" presStyleCnt="2"/>
      <dgm:spPr/>
      <dgm:t>
        <a:bodyPr/>
        <a:lstStyle/>
        <a:p>
          <a:endParaRPr lang="en-IN"/>
        </a:p>
      </dgm:t>
    </dgm:pt>
    <dgm:pt modelId="{776F55E0-85C0-4324-8F0B-3AA142E24999}" type="pres">
      <dgm:prSet presAssocID="{1C777C49-0ED8-47A3-8A35-DE0E82321919}" presName="Name30" presStyleCnt="0"/>
      <dgm:spPr/>
    </dgm:pt>
    <dgm:pt modelId="{CA5399E9-A324-4200-9DD0-6D1457F66343}" type="pres">
      <dgm:prSet presAssocID="{1C777C49-0ED8-47A3-8A35-DE0E82321919}" presName="level2Shape" presStyleLbl="node3" presStyleIdx="0" presStyleCnt="2"/>
      <dgm:spPr/>
      <dgm:t>
        <a:bodyPr/>
        <a:lstStyle/>
        <a:p>
          <a:endParaRPr lang="en-IN"/>
        </a:p>
      </dgm:t>
    </dgm:pt>
    <dgm:pt modelId="{70EC742B-AF5D-4D33-95FD-2E097C886239}" type="pres">
      <dgm:prSet presAssocID="{1C777C49-0ED8-47A3-8A35-DE0E82321919}" presName="hierChild3" presStyleCnt="0"/>
      <dgm:spPr/>
    </dgm:pt>
    <dgm:pt modelId="{5696B10D-ACD8-4C68-838C-36B1F034159E}" type="pres">
      <dgm:prSet presAssocID="{9DA4D604-3B6E-4965-A2F7-21183F3D9BAE}" presName="Name25" presStyleLbl="parChTrans1D4" presStyleIdx="0" presStyleCnt="3"/>
      <dgm:spPr/>
      <dgm:t>
        <a:bodyPr/>
        <a:lstStyle/>
        <a:p>
          <a:endParaRPr lang="en-IN"/>
        </a:p>
      </dgm:t>
    </dgm:pt>
    <dgm:pt modelId="{F08D57B2-B9D4-4FDE-B6B4-D35CACF70339}" type="pres">
      <dgm:prSet presAssocID="{9DA4D604-3B6E-4965-A2F7-21183F3D9BAE}" presName="connTx" presStyleLbl="parChTrans1D4" presStyleIdx="0" presStyleCnt="3"/>
      <dgm:spPr/>
      <dgm:t>
        <a:bodyPr/>
        <a:lstStyle/>
        <a:p>
          <a:endParaRPr lang="en-IN"/>
        </a:p>
      </dgm:t>
    </dgm:pt>
    <dgm:pt modelId="{C030A75E-F5FB-42DB-B596-2E85F43E236C}" type="pres">
      <dgm:prSet presAssocID="{7DB266FD-84BD-4301-8A9C-8B3F6397B167}" presName="Name30" presStyleCnt="0"/>
      <dgm:spPr/>
    </dgm:pt>
    <dgm:pt modelId="{8210EEC4-F32A-4663-A055-271EDAF85150}" type="pres">
      <dgm:prSet presAssocID="{7DB266FD-84BD-4301-8A9C-8B3F6397B167}" presName="level2Shape" presStyleLbl="node4" presStyleIdx="0" presStyleCnt="3"/>
      <dgm:spPr/>
      <dgm:t>
        <a:bodyPr/>
        <a:lstStyle/>
        <a:p>
          <a:endParaRPr lang="en-IN"/>
        </a:p>
      </dgm:t>
    </dgm:pt>
    <dgm:pt modelId="{6CB7489D-D43B-4F82-9260-7B9801C98D33}" type="pres">
      <dgm:prSet presAssocID="{7DB266FD-84BD-4301-8A9C-8B3F6397B167}" presName="hierChild3" presStyleCnt="0"/>
      <dgm:spPr/>
    </dgm:pt>
    <dgm:pt modelId="{7D38F739-0DE6-4E4B-ADAA-67B72E8597D5}" type="pres">
      <dgm:prSet presAssocID="{64AE2375-418D-4068-8A93-F7E1CADC1156}" presName="Name25" presStyleLbl="parChTrans1D2" presStyleIdx="1" presStyleCnt="2"/>
      <dgm:spPr/>
      <dgm:t>
        <a:bodyPr/>
        <a:lstStyle/>
        <a:p>
          <a:endParaRPr lang="en-IN"/>
        </a:p>
      </dgm:t>
    </dgm:pt>
    <dgm:pt modelId="{45172301-0495-4F96-ACFD-6AD9A08A7BF1}" type="pres">
      <dgm:prSet presAssocID="{64AE2375-418D-4068-8A93-F7E1CADC1156}" presName="connTx" presStyleLbl="parChTrans1D2" presStyleIdx="1" presStyleCnt="2"/>
      <dgm:spPr/>
      <dgm:t>
        <a:bodyPr/>
        <a:lstStyle/>
        <a:p>
          <a:endParaRPr lang="en-IN"/>
        </a:p>
      </dgm:t>
    </dgm:pt>
    <dgm:pt modelId="{8CDFB8B2-C2BE-41C5-AFBF-A71F4A8F03BC}" type="pres">
      <dgm:prSet presAssocID="{5F164F0F-C86F-4099-8C1E-A3394C9F5743}" presName="Name30" presStyleCnt="0"/>
      <dgm:spPr/>
    </dgm:pt>
    <dgm:pt modelId="{FB0BD62B-E043-46D0-93BE-CC4D0DC6C436}" type="pres">
      <dgm:prSet presAssocID="{5F164F0F-C86F-4099-8C1E-A3394C9F5743}" presName="level2Shape" presStyleLbl="node2" presStyleIdx="1" presStyleCnt="2"/>
      <dgm:spPr/>
      <dgm:t>
        <a:bodyPr/>
        <a:lstStyle/>
        <a:p>
          <a:endParaRPr lang="en-IN"/>
        </a:p>
      </dgm:t>
    </dgm:pt>
    <dgm:pt modelId="{9AB1CCF4-51A5-4E8B-957D-A8144FC325D2}" type="pres">
      <dgm:prSet presAssocID="{5F164F0F-C86F-4099-8C1E-A3394C9F5743}" presName="hierChild3" presStyleCnt="0"/>
      <dgm:spPr/>
    </dgm:pt>
    <dgm:pt modelId="{471AF319-B952-4F1A-8692-7DE4BA1C22ED}" type="pres">
      <dgm:prSet presAssocID="{62E83A27-A295-44C3-B49F-610D47FFF721}" presName="Name25" presStyleLbl="parChTrans1D3" presStyleIdx="1" presStyleCnt="2"/>
      <dgm:spPr/>
      <dgm:t>
        <a:bodyPr/>
        <a:lstStyle/>
        <a:p>
          <a:endParaRPr lang="en-IN"/>
        </a:p>
      </dgm:t>
    </dgm:pt>
    <dgm:pt modelId="{3A503DE4-1F0B-4B30-8FA4-405F8C88ED58}" type="pres">
      <dgm:prSet presAssocID="{62E83A27-A295-44C3-B49F-610D47FFF721}" presName="connTx" presStyleLbl="parChTrans1D3" presStyleIdx="1" presStyleCnt="2"/>
      <dgm:spPr/>
      <dgm:t>
        <a:bodyPr/>
        <a:lstStyle/>
        <a:p>
          <a:endParaRPr lang="en-IN"/>
        </a:p>
      </dgm:t>
    </dgm:pt>
    <dgm:pt modelId="{01697F98-4F34-4428-9DDF-3A97C39751FD}" type="pres">
      <dgm:prSet presAssocID="{081593AC-FF48-4D6D-9D83-783BFAB8144C}" presName="Name30" presStyleCnt="0"/>
      <dgm:spPr/>
    </dgm:pt>
    <dgm:pt modelId="{794752A5-7222-4FBB-9466-F6990E0E6A08}" type="pres">
      <dgm:prSet presAssocID="{081593AC-FF48-4D6D-9D83-783BFAB8144C}" presName="level2Shape" presStyleLbl="node3" presStyleIdx="1" presStyleCnt="2"/>
      <dgm:spPr/>
      <dgm:t>
        <a:bodyPr/>
        <a:lstStyle/>
        <a:p>
          <a:endParaRPr lang="en-IN"/>
        </a:p>
      </dgm:t>
    </dgm:pt>
    <dgm:pt modelId="{0CD92AAC-D88B-4A1E-A8EA-406BD4AD3F15}" type="pres">
      <dgm:prSet presAssocID="{081593AC-FF48-4D6D-9D83-783BFAB8144C}" presName="hierChild3" presStyleCnt="0"/>
      <dgm:spPr/>
    </dgm:pt>
    <dgm:pt modelId="{63A33D68-0CA9-43B2-A809-A7776CE3390C}" type="pres">
      <dgm:prSet presAssocID="{8C11697C-B906-441E-873D-54E8F82E577B}" presName="Name25" presStyleLbl="parChTrans1D4" presStyleIdx="1" presStyleCnt="3"/>
      <dgm:spPr/>
      <dgm:t>
        <a:bodyPr/>
        <a:lstStyle/>
        <a:p>
          <a:endParaRPr lang="en-IN"/>
        </a:p>
      </dgm:t>
    </dgm:pt>
    <dgm:pt modelId="{F6A06221-A835-4BF0-9C9F-74136386B861}" type="pres">
      <dgm:prSet presAssocID="{8C11697C-B906-441E-873D-54E8F82E577B}" presName="connTx" presStyleLbl="parChTrans1D4" presStyleIdx="1" presStyleCnt="3"/>
      <dgm:spPr/>
      <dgm:t>
        <a:bodyPr/>
        <a:lstStyle/>
        <a:p>
          <a:endParaRPr lang="en-IN"/>
        </a:p>
      </dgm:t>
    </dgm:pt>
    <dgm:pt modelId="{769650B2-63E0-430D-9A3D-151CF519B771}" type="pres">
      <dgm:prSet presAssocID="{FA75FCF0-D519-4CDB-9329-DC2747E3D6E4}" presName="Name30" presStyleCnt="0"/>
      <dgm:spPr/>
    </dgm:pt>
    <dgm:pt modelId="{605AF827-A4F4-4064-B9E7-72484F956843}" type="pres">
      <dgm:prSet presAssocID="{FA75FCF0-D519-4CDB-9329-DC2747E3D6E4}" presName="level2Shape" presStyleLbl="node4" presStyleIdx="1" presStyleCnt="3"/>
      <dgm:spPr/>
      <dgm:t>
        <a:bodyPr/>
        <a:lstStyle/>
        <a:p>
          <a:endParaRPr lang="en-IN"/>
        </a:p>
      </dgm:t>
    </dgm:pt>
    <dgm:pt modelId="{F3F22C62-22AC-47BE-96A4-18BC98A89932}" type="pres">
      <dgm:prSet presAssocID="{FA75FCF0-D519-4CDB-9329-DC2747E3D6E4}" presName="hierChild3" presStyleCnt="0"/>
      <dgm:spPr/>
    </dgm:pt>
    <dgm:pt modelId="{EC1E2450-2956-4D8D-86D4-8559054569BE}" type="pres">
      <dgm:prSet presAssocID="{7CE9E316-FCB3-452D-A136-A1D1F82745EB}" presName="Name25" presStyleLbl="parChTrans1D4" presStyleIdx="2" presStyleCnt="3"/>
      <dgm:spPr/>
      <dgm:t>
        <a:bodyPr/>
        <a:lstStyle/>
        <a:p>
          <a:endParaRPr lang="en-IN"/>
        </a:p>
      </dgm:t>
    </dgm:pt>
    <dgm:pt modelId="{B0C40E93-AED1-4723-B522-CB6A74AC112A}" type="pres">
      <dgm:prSet presAssocID="{7CE9E316-FCB3-452D-A136-A1D1F82745EB}" presName="connTx" presStyleLbl="parChTrans1D4" presStyleIdx="2" presStyleCnt="3"/>
      <dgm:spPr/>
      <dgm:t>
        <a:bodyPr/>
        <a:lstStyle/>
        <a:p>
          <a:endParaRPr lang="en-IN"/>
        </a:p>
      </dgm:t>
    </dgm:pt>
    <dgm:pt modelId="{E27F5009-5EF8-4F68-819F-2895F2BB499D}" type="pres">
      <dgm:prSet presAssocID="{F8F2A46E-4539-4678-A8B0-DD00BFF6ACC1}" presName="Name30" presStyleCnt="0"/>
      <dgm:spPr/>
    </dgm:pt>
    <dgm:pt modelId="{15D327EB-0412-439D-BC50-6560A8FEA9B9}" type="pres">
      <dgm:prSet presAssocID="{F8F2A46E-4539-4678-A8B0-DD00BFF6ACC1}" presName="level2Shape" presStyleLbl="node4" presStyleIdx="2" presStyleCnt="3"/>
      <dgm:spPr/>
      <dgm:t>
        <a:bodyPr/>
        <a:lstStyle/>
        <a:p>
          <a:endParaRPr lang="en-IN"/>
        </a:p>
      </dgm:t>
    </dgm:pt>
    <dgm:pt modelId="{AAFBD659-1FC6-45AC-8786-47B4C6802937}" type="pres">
      <dgm:prSet presAssocID="{F8F2A46E-4539-4678-A8B0-DD00BFF6ACC1}" presName="hierChild3" presStyleCnt="0"/>
      <dgm:spPr/>
    </dgm:pt>
    <dgm:pt modelId="{9063AAC1-6B78-4490-B777-EC1CF703E69F}" type="pres">
      <dgm:prSet presAssocID="{EDF6F91C-2B2E-4C2B-B327-8BB5656C4624}" presName="bgShapesFlow" presStyleCnt="0"/>
      <dgm:spPr/>
    </dgm:pt>
  </dgm:ptLst>
  <dgm:cxnLst>
    <dgm:cxn modelId="{C7FD622F-8032-4BD3-8E97-8A3C8BE83471}" type="presOf" srcId="{64AE2375-418D-4068-8A93-F7E1CADC1156}" destId="{7D38F739-0DE6-4E4B-ADAA-67B72E8597D5}" srcOrd="0" destOrd="0" presId="urn:microsoft.com/office/officeart/2005/8/layout/hierarchy5"/>
    <dgm:cxn modelId="{2D5C8847-5734-42A5-ABF3-F774A9F63C06}" type="presOf" srcId="{57E71FA7-2018-4D35-BEE4-A3B09A9C967B}" destId="{07DEE88A-AB9F-4D9C-A47A-197E907CF53B}" srcOrd="1" destOrd="0" presId="urn:microsoft.com/office/officeart/2005/8/layout/hierarchy5"/>
    <dgm:cxn modelId="{241292F7-12DE-4CE9-8D5A-C3417ED1629C}" type="presOf" srcId="{7CE9E316-FCB3-452D-A136-A1D1F82745EB}" destId="{B0C40E93-AED1-4723-B522-CB6A74AC112A}" srcOrd="1" destOrd="0" presId="urn:microsoft.com/office/officeart/2005/8/layout/hierarchy5"/>
    <dgm:cxn modelId="{32D1E192-B0E2-43FE-ABAE-D03FF0A7FF9A}" type="presOf" srcId="{8C11697C-B906-441E-873D-54E8F82E577B}" destId="{F6A06221-A835-4BF0-9C9F-74136386B861}" srcOrd="1" destOrd="0" presId="urn:microsoft.com/office/officeart/2005/8/layout/hierarchy5"/>
    <dgm:cxn modelId="{D1C64052-47A3-493C-AD1B-9B918F889D0F}" type="presOf" srcId="{8C11697C-B906-441E-873D-54E8F82E577B}" destId="{63A33D68-0CA9-43B2-A809-A7776CE3390C}" srcOrd="0" destOrd="0" presId="urn:microsoft.com/office/officeart/2005/8/layout/hierarchy5"/>
    <dgm:cxn modelId="{A4957477-7CF9-4207-B6DA-85473CA3BA6F}" type="presOf" srcId="{5F164F0F-C86F-4099-8C1E-A3394C9F5743}" destId="{FB0BD62B-E043-46D0-93BE-CC4D0DC6C436}" srcOrd="0" destOrd="0" presId="urn:microsoft.com/office/officeart/2005/8/layout/hierarchy5"/>
    <dgm:cxn modelId="{4D56D2BC-585F-4409-ABB3-2F72A53F34A6}" srcId="{48838AF8-FAB5-4989-8138-BCBD60E6A44D}" destId="{1C777C49-0ED8-47A3-8A35-DE0E82321919}" srcOrd="0" destOrd="0" parTransId="{165F5955-79D0-44B2-A71A-582274B7E9EC}" sibTransId="{B8A58B98-DD37-4018-8CD8-3ED122A4D633}"/>
    <dgm:cxn modelId="{DE563B1F-E74D-45D7-8DFB-C1BC17192F84}" srcId="{1C777C49-0ED8-47A3-8A35-DE0E82321919}" destId="{7DB266FD-84BD-4301-8A9C-8B3F6397B167}" srcOrd="0" destOrd="0" parTransId="{9DA4D604-3B6E-4965-A2F7-21183F3D9BAE}" sibTransId="{49DDFDA7-BCA6-4181-B7F3-8A62542C633C}"/>
    <dgm:cxn modelId="{DD8DC716-28AD-438F-88CD-F47044D1253C}" srcId="{F1443971-AE1F-430C-AF59-E2557881F1B4}" destId="{48838AF8-FAB5-4989-8138-BCBD60E6A44D}" srcOrd="0" destOrd="0" parTransId="{57E71FA7-2018-4D35-BEE4-A3B09A9C967B}" sibTransId="{9B92464B-3644-4C9A-8C4C-64A166F9A634}"/>
    <dgm:cxn modelId="{5280CD80-EDB6-496E-BF19-540917552790}" type="presOf" srcId="{165F5955-79D0-44B2-A71A-582274B7E9EC}" destId="{88855CFC-65DC-4850-914A-693ABE41BE35}" srcOrd="1" destOrd="0" presId="urn:microsoft.com/office/officeart/2005/8/layout/hierarchy5"/>
    <dgm:cxn modelId="{C68E9181-79E3-4002-9BAE-652733C7965B}" type="presOf" srcId="{48838AF8-FAB5-4989-8138-BCBD60E6A44D}" destId="{8E731249-9943-4199-86F4-DF16D641CFBA}" srcOrd="0" destOrd="0" presId="urn:microsoft.com/office/officeart/2005/8/layout/hierarchy5"/>
    <dgm:cxn modelId="{DDD9A9B0-4800-4838-A3A2-0C9ECBD7A0BF}" type="presOf" srcId="{FA75FCF0-D519-4CDB-9329-DC2747E3D6E4}" destId="{605AF827-A4F4-4064-B9E7-72484F956843}" srcOrd="0" destOrd="0" presId="urn:microsoft.com/office/officeart/2005/8/layout/hierarchy5"/>
    <dgm:cxn modelId="{516EA0CC-E05F-49DA-AC03-610D136A1F52}" type="presOf" srcId="{62E83A27-A295-44C3-B49F-610D47FFF721}" destId="{471AF319-B952-4F1A-8692-7DE4BA1C22ED}" srcOrd="0" destOrd="0" presId="urn:microsoft.com/office/officeart/2005/8/layout/hierarchy5"/>
    <dgm:cxn modelId="{702CBEC3-DCCC-439F-8381-C3A7077A795E}" type="presOf" srcId="{165F5955-79D0-44B2-A71A-582274B7E9EC}" destId="{C0E7F61A-2D74-4CF8-AA2D-869154FBCD55}" srcOrd="0" destOrd="0" presId="urn:microsoft.com/office/officeart/2005/8/layout/hierarchy5"/>
    <dgm:cxn modelId="{32A15F39-3F3D-4A0F-8CB3-F5ACCABE5A81}" type="presOf" srcId="{57E71FA7-2018-4D35-BEE4-A3B09A9C967B}" destId="{A72C7064-A2C7-4624-B3BE-40314F71329C}" srcOrd="0" destOrd="0" presId="urn:microsoft.com/office/officeart/2005/8/layout/hierarchy5"/>
    <dgm:cxn modelId="{614E4D87-6CD4-4433-BE70-24C56BC919D6}" type="presOf" srcId="{9DA4D604-3B6E-4965-A2F7-21183F3D9BAE}" destId="{5696B10D-ACD8-4C68-838C-36B1F034159E}" srcOrd="0" destOrd="0" presId="urn:microsoft.com/office/officeart/2005/8/layout/hierarchy5"/>
    <dgm:cxn modelId="{71CAEA11-312C-4A5E-B57F-0CDECB8BBFC6}" srcId="{EDF6F91C-2B2E-4C2B-B327-8BB5656C4624}" destId="{F1443971-AE1F-430C-AF59-E2557881F1B4}" srcOrd="0" destOrd="0" parTransId="{9C4DE682-BD1F-4872-A3C6-AA0857BF6DA4}" sibTransId="{D8A6F74A-F893-45C1-A956-F4E3A966B234}"/>
    <dgm:cxn modelId="{58B3F4C6-0A9C-4AB3-96AF-C8BCCA474FC1}" srcId="{F1443971-AE1F-430C-AF59-E2557881F1B4}" destId="{5F164F0F-C86F-4099-8C1E-A3394C9F5743}" srcOrd="1" destOrd="0" parTransId="{64AE2375-418D-4068-8A93-F7E1CADC1156}" sibTransId="{A2389B33-C4EB-4D94-B271-BD6491744534}"/>
    <dgm:cxn modelId="{3688175A-CBEA-477A-99F4-AF5C803298C9}" srcId="{081593AC-FF48-4D6D-9D83-783BFAB8144C}" destId="{FA75FCF0-D519-4CDB-9329-DC2747E3D6E4}" srcOrd="0" destOrd="0" parTransId="{8C11697C-B906-441E-873D-54E8F82E577B}" sibTransId="{D9FF44A9-76AB-4676-8834-CD1BCA67B578}"/>
    <dgm:cxn modelId="{4DBE8955-4D74-4A18-A52F-18F8A1C58642}" type="presOf" srcId="{1C777C49-0ED8-47A3-8A35-DE0E82321919}" destId="{CA5399E9-A324-4200-9DD0-6D1457F66343}" srcOrd="0" destOrd="0" presId="urn:microsoft.com/office/officeart/2005/8/layout/hierarchy5"/>
    <dgm:cxn modelId="{B88F2194-BD34-4E77-8B12-F820D161660A}" type="presOf" srcId="{62E83A27-A295-44C3-B49F-610D47FFF721}" destId="{3A503DE4-1F0B-4B30-8FA4-405F8C88ED58}" srcOrd="1" destOrd="0" presId="urn:microsoft.com/office/officeart/2005/8/layout/hierarchy5"/>
    <dgm:cxn modelId="{D72B3301-6BD5-457A-B0CB-BB52DD1CE0E6}" type="presOf" srcId="{9DA4D604-3B6E-4965-A2F7-21183F3D9BAE}" destId="{F08D57B2-B9D4-4FDE-B6B4-D35CACF70339}" srcOrd="1" destOrd="0" presId="urn:microsoft.com/office/officeart/2005/8/layout/hierarchy5"/>
    <dgm:cxn modelId="{E18DAE20-7263-4812-B16A-3450C409D966}" type="presOf" srcId="{7CE9E316-FCB3-452D-A136-A1D1F82745EB}" destId="{EC1E2450-2956-4D8D-86D4-8559054569BE}" srcOrd="0" destOrd="0" presId="urn:microsoft.com/office/officeart/2005/8/layout/hierarchy5"/>
    <dgm:cxn modelId="{C1E7FF01-3356-4AD7-8B19-461058404C65}" type="presOf" srcId="{EDF6F91C-2B2E-4C2B-B327-8BB5656C4624}" destId="{77A90309-FF46-45A6-A304-67BBB0537673}" srcOrd="0" destOrd="0" presId="urn:microsoft.com/office/officeart/2005/8/layout/hierarchy5"/>
    <dgm:cxn modelId="{A036CC64-892C-488B-9454-00248EEC4D6D}" srcId="{5F164F0F-C86F-4099-8C1E-A3394C9F5743}" destId="{081593AC-FF48-4D6D-9D83-783BFAB8144C}" srcOrd="0" destOrd="0" parTransId="{62E83A27-A295-44C3-B49F-610D47FFF721}" sibTransId="{8D79DCCF-1182-4E40-A114-2B54981FDFCE}"/>
    <dgm:cxn modelId="{830495E1-524B-42E6-9343-3C7EED60306D}" type="presOf" srcId="{F8F2A46E-4539-4678-A8B0-DD00BFF6ACC1}" destId="{15D327EB-0412-439D-BC50-6560A8FEA9B9}" srcOrd="0" destOrd="0" presId="urn:microsoft.com/office/officeart/2005/8/layout/hierarchy5"/>
    <dgm:cxn modelId="{BAB4B621-979C-4888-9D8E-48B273291B49}" type="presOf" srcId="{081593AC-FF48-4D6D-9D83-783BFAB8144C}" destId="{794752A5-7222-4FBB-9466-F6990E0E6A08}" srcOrd="0" destOrd="0" presId="urn:microsoft.com/office/officeart/2005/8/layout/hierarchy5"/>
    <dgm:cxn modelId="{44ACDA21-76C0-41BF-B44F-9A7D8929708F}" type="presOf" srcId="{7DB266FD-84BD-4301-8A9C-8B3F6397B167}" destId="{8210EEC4-F32A-4663-A055-271EDAF85150}" srcOrd="0" destOrd="0" presId="urn:microsoft.com/office/officeart/2005/8/layout/hierarchy5"/>
    <dgm:cxn modelId="{8CDA57CB-7C82-4A82-9A53-D9906E2964F7}" srcId="{081593AC-FF48-4D6D-9D83-783BFAB8144C}" destId="{F8F2A46E-4539-4678-A8B0-DD00BFF6ACC1}" srcOrd="1" destOrd="0" parTransId="{7CE9E316-FCB3-452D-A136-A1D1F82745EB}" sibTransId="{0C1CC571-D08F-44A6-8F45-85F56EE7C2D9}"/>
    <dgm:cxn modelId="{3BCA8B49-618D-4487-8A21-5F8CA124957E}" type="presOf" srcId="{F1443971-AE1F-430C-AF59-E2557881F1B4}" destId="{42D9A5B9-CF22-4116-A410-1E22FB7724B1}" srcOrd="0" destOrd="0" presId="urn:microsoft.com/office/officeart/2005/8/layout/hierarchy5"/>
    <dgm:cxn modelId="{6734BCBD-FC2C-4817-8F5E-AC4CD4687D78}" type="presOf" srcId="{64AE2375-418D-4068-8A93-F7E1CADC1156}" destId="{45172301-0495-4F96-ACFD-6AD9A08A7BF1}" srcOrd="1" destOrd="0" presId="urn:microsoft.com/office/officeart/2005/8/layout/hierarchy5"/>
    <dgm:cxn modelId="{99B52702-348C-45E7-81D7-0DC677E3C733}" type="presParOf" srcId="{77A90309-FF46-45A6-A304-67BBB0537673}" destId="{63414891-EC0D-4602-B388-EC5386B26FF2}" srcOrd="0" destOrd="0" presId="urn:microsoft.com/office/officeart/2005/8/layout/hierarchy5"/>
    <dgm:cxn modelId="{011D7581-6DD2-4FE0-923B-C22334F5CD39}" type="presParOf" srcId="{63414891-EC0D-4602-B388-EC5386B26FF2}" destId="{9E3A6C80-8C31-42B5-9F20-3493399438F4}" srcOrd="0" destOrd="0" presId="urn:microsoft.com/office/officeart/2005/8/layout/hierarchy5"/>
    <dgm:cxn modelId="{97DDC41C-4024-4700-8D71-6ECE86BB0E70}" type="presParOf" srcId="{9E3A6C80-8C31-42B5-9F20-3493399438F4}" destId="{E1AC7E18-B60F-4308-AF81-FBB46C2EF48E}" srcOrd="0" destOrd="0" presId="urn:microsoft.com/office/officeart/2005/8/layout/hierarchy5"/>
    <dgm:cxn modelId="{1BC2C351-0EBA-4BB4-A1BF-00813CA4CC2E}" type="presParOf" srcId="{E1AC7E18-B60F-4308-AF81-FBB46C2EF48E}" destId="{42D9A5B9-CF22-4116-A410-1E22FB7724B1}" srcOrd="0" destOrd="0" presId="urn:microsoft.com/office/officeart/2005/8/layout/hierarchy5"/>
    <dgm:cxn modelId="{585C1CD9-FECC-491F-A590-0A5F7FAAFD0C}" type="presParOf" srcId="{E1AC7E18-B60F-4308-AF81-FBB46C2EF48E}" destId="{10979338-4474-46DA-B8A0-1862703F4C96}" srcOrd="1" destOrd="0" presId="urn:microsoft.com/office/officeart/2005/8/layout/hierarchy5"/>
    <dgm:cxn modelId="{BA8803A9-B162-46F5-8657-DD7EF7027183}" type="presParOf" srcId="{10979338-4474-46DA-B8A0-1862703F4C96}" destId="{A72C7064-A2C7-4624-B3BE-40314F71329C}" srcOrd="0" destOrd="0" presId="urn:microsoft.com/office/officeart/2005/8/layout/hierarchy5"/>
    <dgm:cxn modelId="{982BBFF9-D968-49B6-B7E8-1777B840EF70}" type="presParOf" srcId="{A72C7064-A2C7-4624-B3BE-40314F71329C}" destId="{07DEE88A-AB9F-4D9C-A47A-197E907CF53B}" srcOrd="0" destOrd="0" presId="urn:microsoft.com/office/officeart/2005/8/layout/hierarchy5"/>
    <dgm:cxn modelId="{30790228-A119-413D-85F2-27B3F1452707}" type="presParOf" srcId="{10979338-4474-46DA-B8A0-1862703F4C96}" destId="{DDD6B1C6-0C41-4887-B0A5-CCB049745073}" srcOrd="1" destOrd="0" presId="urn:microsoft.com/office/officeart/2005/8/layout/hierarchy5"/>
    <dgm:cxn modelId="{BAD1220C-8237-481A-BBED-3E7E09D8894C}" type="presParOf" srcId="{DDD6B1C6-0C41-4887-B0A5-CCB049745073}" destId="{8E731249-9943-4199-86F4-DF16D641CFBA}" srcOrd="0" destOrd="0" presId="urn:microsoft.com/office/officeart/2005/8/layout/hierarchy5"/>
    <dgm:cxn modelId="{DDFF0455-5D4F-4162-A7A8-B273CD26ACE5}" type="presParOf" srcId="{DDD6B1C6-0C41-4887-B0A5-CCB049745073}" destId="{FD06537E-7010-46DA-9094-60954C4C9158}" srcOrd="1" destOrd="0" presId="urn:microsoft.com/office/officeart/2005/8/layout/hierarchy5"/>
    <dgm:cxn modelId="{706C6F16-5942-4DDA-BC1B-E75B77B2E12C}" type="presParOf" srcId="{FD06537E-7010-46DA-9094-60954C4C9158}" destId="{C0E7F61A-2D74-4CF8-AA2D-869154FBCD55}" srcOrd="0" destOrd="0" presId="urn:microsoft.com/office/officeart/2005/8/layout/hierarchy5"/>
    <dgm:cxn modelId="{1449B483-C062-4135-A11D-0C8EA541474C}" type="presParOf" srcId="{C0E7F61A-2D74-4CF8-AA2D-869154FBCD55}" destId="{88855CFC-65DC-4850-914A-693ABE41BE35}" srcOrd="0" destOrd="0" presId="urn:microsoft.com/office/officeart/2005/8/layout/hierarchy5"/>
    <dgm:cxn modelId="{CBE17231-BC0A-45A5-99D0-7B0527C3CA86}" type="presParOf" srcId="{FD06537E-7010-46DA-9094-60954C4C9158}" destId="{776F55E0-85C0-4324-8F0B-3AA142E24999}" srcOrd="1" destOrd="0" presId="urn:microsoft.com/office/officeart/2005/8/layout/hierarchy5"/>
    <dgm:cxn modelId="{5C28ABC0-70A8-4304-A436-A25A1F4D854B}" type="presParOf" srcId="{776F55E0-85C0-4324-8F0B-3AA142E24999}" destId="{CA5399E9-A324-4200-9DD0-6D1457F66343}" srcOrd="0" destOrd="0" presId="urn:microsoft.com/office/officeart/2005/8/layout/hierarchy5"/>
    <dgm:cxn modelId="{ECBA23CC-3FC3-4B7F-ADD5-9DF2524AA98A}" type="presParOf" srcId="{776F55E0-85C0-4324-8F0B-3AA142E24999}" destId="{70EC742B-AF5D-4D33-95FD-2E097C886239}" srcOrd="1" destOrd="0" presId="urn:microsoft.com/office/officeart/2005/8/layout/hierarchy5"/>
    <dgm:cxn modelId="{0ED8A3CB-22EC-48E8-89B1-171FFFBC819F}" type="presParOf" srcId="{70EC742B-AF5D-4D33-95FD-2E097C886239}" destId="{5696B10D-ACD8-4C68-838C-36B1F034159E}" srcOrd="0" destOrd="0" presId="urn:microsoft.com/office/officeart/2005/8/layout/hierarchy5"/>
    <dgm:cxn modelId="{70FFE047-7B51-4747-AF4D-2E353003D673}" type="presParOf" srcId="{5696B10D-ACD8-4C68-838C-36B1F034159E}" destId="{F08D57B2-B9D4-4FDE-B6B4-D35CACF70339}" srcOrd="0" destOrd="0" presId="urn:microsoft.com/office/officeart/2005/8/layout/hierarchy5"/>
    <dgm:cxn modelId="{B5D12BD7-3695-4CB6-B348-D21C00E176C3}" type="presParOf" srcId="{70EC742B-AF5D-4D33-95FD-2E097C886239}" destId="{C030A75E-F5FB-42DB-B596-2E85F43E236C}" srcOrd="1" destOrd="0" presId="urn:microsoft.com/office/officeart/2005/8/layout/hierarchy5"/>
    <dgm:cxn modelId="{58488681-D405-4109-89EC-136209BD88AD}" type="presParOf" srcId="{C030A75E-F5FB-42DB-B596-2E85F43E236C}" destId="{8210EEC4-F32A-4663-A055-271EDAF85150}" srcOrd="0" destOrd="0" presId="urn:microsoft.com/office/officeart/2005/8/layout/hierarchy5"/>
    <dgm:cxn modelId="{DF59E1C0-B78C-4F1A-B7DB-E1F399B5A894}" type="presParOf" srcId="{C030A75E-F5FB-42DB-B596-2E85F43E236C}" destId="{6CB7489D-D43B-4F82-9260-7B9801C98D33}" srcOrd="1" destOrd="0" presId="urn:microsoft.com/office/officeart/2005/8/layout/hierarchy5"/>
    <dgm:cxn modelId="{6C3C1C12-4353-4EC4-8F90-560E4C9B6D08}" type="presParOf" srcId="{10979338-4474-46DA-B8A0-1862703F4C96}" destId="{7D38F739-0DE6-4E4B-ADAA-67B72E8597D5}" srcOrd="2" destOrd="0" presId="urn:microsoft.com/office/officeart/2005/8/layout/hierarchy5"/>
    <dgm:cxn modelId="{FC3369EB-2A60-4348-B13F-D353FB1FBDD9}" type="presParOf" srcId="{7D38F739-0DE6-4E4B-ADAA-67B72E8597D5}" destId="{45172301-0495-4F96-ACFD-6AD9A08A7BF1}" srcOrd="0" destOrd="0" presId="urn:microsoft.com/office/officeart/2005/8/layout/hierarchy5"/>
    <dgm:cxn modelId="{7FD3BDA2-A5B5-4B82-9503-6DD77D870FC2}" type="presParOf" srcId="{10979338-4474-46DA-B8A0-1862703F4C96}" destId="{8CDFB8B2-C2BE-41C5-AFBF-A71F4A8F03BC}" srcOrd="3" destOrd="0" presId="urn:microsoft.com/office/officeart/2005/8/layout/hierarchy5"/>
    <dgm:cxn modelId="{FE8F20D4-81C5-469A-BD78-3856F26047B7}" type="presParOf" srcId="{8CDFB8B2-C2BE-41C5-AFBF-A71F4A8F03BC}" destId="{FB0BD62B-E043-46D0-93BE-CC4D0DC6C436}" srcOrd="0" destOrd="0" presId="urn:microsoft.com/office/officeart/2005/8/layout/hierarchy5"/>
    <dgm:cxn modelId="{8FEBCFA0-F87D-44A5-B4D3-ABF609EC2D45}" type="presParOf" srcId="{8CDFB8B2-C2BE-41C5-AFBF-A71F4A8F03BC}" destId="{9AB1CCF4-51A5-4E8B-957D-A8144FC325D2}" srcOrd="1" destOrd="0" presId="urn:microsoft.com/office/officeart/2005/8/layout/hierarchy5"/>
    <dgm:cxn modelId="{E691FB3E-E972-470E-A099-A8489ABA4B27}" type="presParOf" srcId="{9AB1CCF4-51A5-4E8B-957D-A8144FC325D2}" destId="{471AF319-B952-4F1A-8692-7DE4BA1C22ED}" srcOrd="0" destOrd="0" presId="urn:microsoft.com/office/officeart/2005/8/layout/hierarchy5"/>
    <dgm:cxn modelId="{8C02F6D0-81BB-4371-BA00-832CAC604338}" type="presParOf" srcId="{471AF319-B952-4F1A-8692-7DE4BA1C22ED}" destId="{3A503DE4-1F0B-4B30-8FA4-405F8C88ED58}" srcOrd="0" destOrd="0" presId="urn:microsoft.com/office/officeart/2005/8/layout/hierarchy5"/>
    <dgm:cxn modelId="{CA6312C0-B4D1-4B3D-9D61-1783E6C8C7C6}" type="presParOf" srcId="{9AB1CCF4-51A5-4E8B-957D-A8144FC325D2}" destId="{01697F98-4F34-4428-9DDF-3A97C39751FD}" srcOrd="1" destOrd="0" presId="urn:microsoft.com/office/officeart/2005/8/layout/hierarchy5"/>
    <dgm:cxn modelId="{A45CE33A-1D37-4586-A740-E36E6A73E9F7}" type="presParOf" srcId="{01697F98-4F34-4428-9DDF-3A97C39751FD}" destId="{794752A5-7222-4FBB-9466-F6990E0E6A08}" srcOrd="0" destOrd="0" presId="urn:microsoft.com/office/officeart/2005/8/layout/hierarchy5"/>
    <dgm:cxn modelId="{7CACC809-E2AC-41D2-B9C4-1B50AF94E26E}" type="presParOf" srcId="{01697F98-4F34-4428-9DDF-3A97C39751FD}" destId="{0CD92AAC-D88B-4A1E-A8EA-406BD4AD3F15}" srcOrd="1" destOrd="0" presId="urn:microsoft.com/office/officeart/2005/8/layout/hierarchy5"/>
    <dgm:cxn modelId="{140E2F92-FFE6-4333-B805-E085A23A0C28}" type="presParOf" srcId="{0CD92AAC-D88B-4A1E-A8EA-406BD4AD3F15}" destId="{63A33D68-0CA9-43B2-A809-A7776CE3390C}" srcOrd="0" destOrd="0" presId="urn:microsoft.com/office/officeart/2005/8/layout/hierarchy5"/>
    <dgm:cxn modelId="{9BC5DB5A-69CB-4578-9D7E-0D107A2A94CA}" type="presParOf" srcId="{63A33D68-0CA9-43B2-A809-A7776CE3390C}" destId="{F6A06221-A835-4BF0-9C9F-74136386B861}" srcOrd="0" destOrd="0" presId="urn:microsoft.com/office/officeart/2005/8/layout/hierarchy5"/>
    <dgm:cxn modelId="{D2FEDFB4-BD77-4850-9EF1-66FE2A7AF4FC}" type="presParOf" srcId="{0CD92AAC-D88B-4A1E-A8EA-406BD4AD3F15}" destId="{769650B2-63E0-430D-9A3D-151CF519B771}" srcOrd="1" destOrd="0" presId="urn:microsoft.com/office/officeart/2005/8/layout/hierarchy5"/>
    <dgm:cxn modelId="{B6FC4659-7877-4B58-BAEE-30AC4FC11FF5}" type="presParOf" srcId="{769650B2-63E0-430D-9A3D-151CF519B771}" destId="{605AF827-A4F4-4064-B9E7-72484F956843}" srcOrd="0" destOrd="0" presId="urn:microsoft.com/office/officeart/2005/8/layout/hierarchy5"/>
    <dgm:cxn modelId="{62F7E274-7E97-4ED4-BBCB-310EEF119015}" type="presParOf" srcId="{769650B2-63E0-430D-9A3D-151CF519B771}" destId="{F3F22C62-22AC-47BE-96A4-18BC98A89932}" srcOrd="1" destOrd="0" presId="urn:microsoft.com/office/officeart/2005/8/layout/hierarchy5"/>
    <dgm:cxn modelId="{EC790BD5-7071-4B66-B3FE-CA68EE104436}" type="presParOf" srcId="{0CD92AAC-D88B-4A1E-A8EA-406BD4AD3F15}" destId="{EC1E2450-2956-4D8D-86D4-8559054569BE}" srcOrd="2" destOrd="0" presId="urn:microsoft.com/office/officeart/2005/8/layout/hierarchy5"/>
    <dgm:cxn modelId="{D97F92F5-ECE8-4226-BBFD-89287C51AC7D}" type="presParOf" srcId="{EC1E2450-2956-4D8D-86D4-8559054569BE}" destId="{B0C40E93-AED1-4723-B522-CB6A74AC112A}" srcOrd="0" destOrd="0" presId="urn:microsoft.com/office/officeart/2005/8/layout/hierarchy5"/>
    <dgm:cxn modelId="{0EB7670C-E47C-4A46-84D8-2513016DA162}" type="presParOf" srcId="{0CD92AAC-D88B-4A1E-A8EA-406BD4AD3F15}" destId="{E27F5009-5EF8-4F68-819F-2895F2BB499D}" srcOrd="3" destOrd="0" presId="urn:microsoft.com/office/officeart/2005/8/layout/hierarchy5"/>
    <dgm:cxn modelId="{DDA25311-E34E-4913-A911-DA2B380A5061}" type="presParOf" srcId="{E27F5009-5EF8-4F68-819F-2895F2BB499D}" destId="{15D327EB-0412-439D-BC50-6560A8FEA9B9}" srcOrd="0" destOrd="0" presId="urn:microsoft.com/office/officeart/2005/8/layout/hierarchy5"/>
    <dgm:cxn modelId="{A61A2E09-B498-44D0-AE18-013E3F19624C}" type="presParOf" srcId="{E27F5009-5EF8-4F68-819F-2895F2BB499D}" destId="{AAFBD659-1FC6-45AC-8786-47B4C6802937}" srcOrd="1" destOrd="0" presId="urn:microsoft.com/office/officeart/2005/8/layout/hierarchy5"/>
    <dgm:cxn modelId="{9ACC0592-8A9E-4EFD-9CC5-5A106B6F73DF}" type="presParOf" srcId="{77A90309-FF46-45A6-A304-67BBB0537673}" destId="{9063AAC1-6B78-4490-B777-EC1CF703E69F}" srcOrd="1" destOrd="0" presId="urn:microsoft.com/office/officeart/2005/8/layout/hierarchy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428028-5849-460F-AAA8-58F4CF215D19}">
      <dsp:nvSpPr>
        <dsp:cNvPr id="0" name=""/>
        <dsp:cNvSpPr/>
      </dsp:nvSpPr>
      <dsp:spPr>
        <a:xfrm>
          <a:off x="4077" y="1880417"/>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Monitoring Interface</a:t>
          </a:r>
        </a:p>
      </dsp:txBody>
      <dsp:txXfrm>
        <a:off x="4077" y="1880417"/>
        <a:ext cx="2073086" cy="1036543"/>
      </dsp:txXfrm>
    </dsp:sp>
    <dsp:sp modelId="{07A5EE1B-B94E-4517-8DDB-1F464B6211D6}">
      <dsp:nvSpPr>
        <dsp:cNvPr id="0" name=""/>
        <dsp:cNvSpPr/>
      </dsp:nvSpPr>
      <dsp:spPr>
        <a:xfrm>
          <a:off x="2077163" y="2379243"/>
          <a:ext cx="829234" cy="38891"/>
        </a:xfrm>
        <a:custGeom>
          <a:avLst/>
          <a:gdLst/>
          <a:ahLst/>
          <a:cxnLst/>
          <a:rect l="0" t="0" r="0" b="0"/>
          <a:pathLst>
            <a:path>
              <a:moveTo>
                <a:pt x="0" y="19445"/>
              </a:moveTo>
              <a:lnTo>
                <a:pt x="829234" y="19445"/>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471050" y="2377958"/>
        <a:ext cx="41461" cy="41461"/>
      </dsp:txXfrm>
    </dsp:sp>
    <dsp:sp modelId="{7FB77F23-6BA9-4BDB-A5A7-57719D618B1C}">
      <dsp:nvSpPr>
        <dsp:cNvPr id="0" name=""/>
        <dsp:cNvSpPr/>
      </dsp:nvSpPr>
      <dsp:spPr>
        <a:xfrm>
          <a:off x="2906398" y="1880417"/>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One Click KPI Monitoring</a:t>
          </a:r>
        </a:p>
      </dsp:txBody>
      <dsp:txXfrm>
        <a:off x="2906398" y="1880417"/>
        <a:ext cx="2073086" cy="1036543"/>
      </dsp:txXfrm>
    </dsp:sp>
    <dsp:sp modelId="{EFBC206F-CB37-41AC-9722-569B4D58E370}">
      <dsp:nvSpPr>
        <dsp:cNvPr id="0" name=""/>
        <dsp:cNvSpPr/>
      </dsp:nvSpPr>
      <dsp:spPr>
        <a:xfrm rot="19457599">
          <a:off x="4883498" y="2081237"/>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9457599">
        <a:off x="5368571" y="2075153"/>
        <a:ext cx="51060" cy="51060"/>
      </dsp:txXfrm>
    </dsp:sp>
    <dsp:sp modelId="{7510BDEE-F6E3-483B-959A-77723471B3B5}">
      <dsp:nvSpPr>
        <dsp:cNvPr id="0" name=""/>
        <dsp:cNvSpPr/>
      </dsp:nvSpPr>
      <dsp:spPr>
        <a:xfrm>
          <a:off x="5808718" y="1284405"/>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Better way to Know Your Plant(KYP)</a:t>
          </a:r>
        </a:p>
      </dsp:txBody>
      <dsp:txXfrm>
        <a:off x="5808718" y="1284405"/>
        <a:ext cx="2073086" cy="1036543"/>
      </dsp:txXfrm>
    </dsp:sp>
    <dsp:sp modelId="{E64642B1-8E6F-4D11-B548-F65E24727775}">
      <dsp:nvSpPr>
        <dsp:cNvPr id="0" name=""/>
        <dsp:cNvSpPr/>
      </dsp:nvSpPr>
      <dsp:spPr>
        <a:xfrm>
          <a:off x="7881804" y="1783231"/>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8275691" y="1781946"/>
        <a:ext cx="41461" cy="41461"/>
      </dsp:txXfrm>
    </dsp:sp>
    <dsp:sp modelId="{99280704-A5C9-446C-AC35-49A976C51CC2}">
      <dsp:nvSpPr>
        <dsp:cNvPr id="0" name=""/>
        <dsp:cNvSpPr/>
      </dsp:nvSpPr>
      <dsp:spPr>
        <a:xfrm>
          <a:off x="8711039" y="1284405"/>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All data at a single place</a:t>
          </a:r>
        </a:p>
      </dsp:txBody>
      <dsp:txXfrm>
        <a:off x="8711039" y="1284405"/>
        <a:ext cx="2073086" cy="1036543"/>
      </dsp:txXfrm>
    </dsp:sp>
    <dsp:sp modelId="{45D15BE6-ED13-4416-9A8D-4A8810A9E5F3}">
      <dsp:nvSpPr>
        <dsp:cNvPr id="0" name=""/>
        <dsp:cNvSpPr/>
      </dsp:nvSpPr>
      <dsp:spPr>
        <a:xfrm rot="2142401">
          <a:off x="4883498" y="2677249"/>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2142401">
        <a:off x="5368571" y="2671165"/>
        <a:ext cx="51060" cy="51060"/>
      </dsp:txXfrm>
    </dsp:sp>
    <dsp:sp modelId="{B98FC5E9-AFAF-4110-B5AD-4B67EC42A51C}">
      <dsp:nvSpPr>
        <dsp:cNvPr id="0" name=""/>
        <dsp:cNvSpPr/>
      </dsp:nvSpPr>
      <dsp:spPr>
        <a:xfrm>
          <a:off x="5808718" y="2476430"/>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Enhanced Performance Visualization</a:t>
          </a:r>
        </a:p>
      </dsp:txBody>
      <dsp:txXfrm>
        <a:off x="5808718" y="2476430"/>
        <a:ext cx="2073086" cy="1036543"/>
      </dsp:txXfrm>
    </dsp:sp>
    <dsp:sp modelId="{1AA3F803-C5E8-40C2-9A63-1BA85D63D594}">
      <dsp:nvSpPr>
        <dsp:cNvPr id="0" name=""/>
        <dsp:cNvSpPr/>
      </dsp:nvSpPr>
      <dsp:spPr>
        <a:xfrm>
          <a:off x="7881804" y="2975255"/>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8275691" y="2973970"/>
        <a:ext cx="41461" cy="41461"/>
      </dsp:txXfrm>
    </dsp:sp>
    <dsp:sp modelId="{16C65AFA-CC82-4DCA-9247-D4204210B449}">
      <dsp:nvSpPr>
        <dsp:cNvPr id="0" name=""/>
        <dsp:cNvSpPr/>
      </dsp:nvSpPr>
      <dsp:spPr>
        <a:xfrm>
          <a:off x="8711039" y="2476430"/>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Monthly, Weekly Trends</a:t>
          </a:r>
        </a:p>
      </dsp:txBody>
      <dsp:txXfrm>
        <a:off x="8711039" y="2476430"/>
        <a:ext cx="2073086" cy="103654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428028-5849-460F-AAA8-58F4CF215D19}">
      <dsp:nvSpPr>
        <dsp:cNvPr id="0" name=""/>
        <dsp:cNvSpPr/>
      </dsp:nvSpPr>
      <dsp:spPr>
        <a:xfrm>
          <a:off x="4077" y="1582411"/>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Insights</a:t>
          </a:r>
        </a:p>
      </dsp:txBody>
      <dsp:txXfrm>
        <a:off x="4077" y="1582411"/>
        <a:ext cx="2073086" cy="1036543"/>
      </dsp:txXfrm>
    </dsp:sp>
    <dsp:sp modelId="{07A5EE1B-B94E-4517-8DDB-1F464B6211D6}">
      <dsp:nvSpPr>
        <dsp:cNvPr id="0" name=""/>
        <dsp:cNvSpPr/>
      </dsp:nvSpPr>
      <dsp:spPr>
        <a:xfrm>
          <a:off x="2077163" y="2081237"/>
          <a:ext cx="829234" cy="38891"/>
        </a:xfrm>
        <a:custGeom>
          <a:avLst/>
          <a:gdLst/>
          <a:ahLst/>
          <a:cxnLst/>
          <a:rect l="0" t="0" r="0" b="0"/>
          <a:pathLst>
            <a:path>
              <a:moveTo>
                <a:pt x="0" y="19445"/>
              </a:moveTo>
              <a:lnTo>
                <a:pt x="829234" y="19445"/>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2471050" y="2079952"/>
        <a:ext cx="41461" cy="41461"/>
      </dsp:txXfrm>
    </dsp:sp>
    <dsp:sp modelId="{7FB77F23-6BA9-4BDB-A5A7-57719D618B1C}">
      <dsp:nvSpPr>
        <dsp:cNvPr id="0" name=""/>
        <dsp:cNvSpPr/>
      </dsp:nvSpPr>
      <dsp:spPr>
        <a:xfrm>
          <a:off x="2906398" y="1582411"/>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Analytics Backbone</a:t>
          </a:r>
        </a:p>
      </dsp:txBody>
      <dsp:txXfrm>
        <a:off x="2906398" y="1582411"/>
        <a:ext cx="2073086" cy="1036543"/>
      </dsp:txXfrm>
    </dsp:sp>
    <dsp:sp modelId="{C2AA8461-E1EF-47A7-87BB-BCAD6B764543}">
      <dsp:nvSpPr>
        <dsp:cNvPr id="0" name=""/>
        <dsp:cNvSpPr/>
      </dsp:nvSpPr>
      <dsp:spPr>
        <a:xfrm rot="18770822">
          <a:off x="4784409" y="1634228"/>
          <a:ext cx="1219384" cy="38891"/>
        </a:xfrm>
        <a:custGeom>
          <a:avLst/>
          <a:gdLst/>
          <a:ahLst/>
          <a:cxnLst/>
          <a:rect l="0" t="0" r="0" b="0"/>
          <a:pathLst>
            <a:path>
              <a:moveTo>
                <a:pt x="0" y="19445"/>
              </a:moveTo>
              <a:lnTo>
                <a:pt x="121938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8770822">
        <a:off x="5363616" y="1623189"/>
        <a:ext cx="60969" cy="60969"/>
      </dsp:txXfrm>
    </dsp:sp>
    <dsp:sp modelId="{38A3B1E4-5321-4B37-958D-0CADC8445912}">
      <dsp:nvSpPr>
        <dsp:cNvPr id="0" name=""/>
        <dsp:cNvSpPr/>
      </dsp:nvSpPr>
      <dsp:spPr>
        <a:xfrm>
          <a:off x="5808718" y="688393"/>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Technology specific</a:t>
          </a:r>
        </a:p>
      </dsp:txBody>
      <dsp:txXfrm>
        <a:off x="5808718" y="688393"/>
        <a:ext cx="2073086" cy="1036543"/>
      </dsp:txXfrm>
    </dsp:sp>
    <dsp:sp modelId="{412B59A7-7A85-4399-8D2C-0499E9957CD3}">
      <dsp:nvSpPr>
        <dsp:cNvPr id="0" name=""/>
        <dsp:cNvSpPr/>
      </dsp:nvSpPr>
      <dsp:spPr>
        <a:xfrm>
          <a:off x="7881804" y="1187219"/>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8275691" y="1185934"/>
        <a:ext cx="41461" cy="41461"/>
      </dsp:txXfrm>
    </dsp:sp>
    <dsp:sp modelId="{896F162E-E9C7-4991-8F28-620DD100B9E5}">
      <dsp:nvSpPr>
        <dsp:cNvPr id="0" name=""/>
        <dsp:cNvSpPr/>
      </dsp:nvSpPr>
      <dsp:spPr>
        <a:xfrm>
          <a:off x="8711039" y="688393"/>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Insights onto lack of performance </a:t>
          </a:r>
        </a:p>
      </dsp:txBody>
      <dsp:txXfrm>
        <a:off x="8711039" y="688393"/>
        <a:ext cx="2073086" cy="1036543"/>
      </dsp:txXfrm>
    </dsp:sp>
    <dsp:sp modelId="{400FDEF9-F0A6-4E3C-B0F1-0EAD7F46D4C4}">
      <dsp:nvSpPr>
        <dsp:cNvPr id="0" name=""/>
        <dsp:cNvSpPr/>
      </dsp:nvSpPr>
      <dsp:spPr>
        <a:xfrm rot="2829178">
          <a:off x="4784409" y="2528246"/>
          <a:ext cx="1219384" cy="38891"/>
        </a:xfrm>
        <a:custGeom>
          <a:avLst/>
          <a:gdLst/>
          <a:ahLst/>
          <a:cxnLst/>
          <a:rect l="0" t="0" r="0" b="0"/>
          <a:pathLst>
            <a:path>
              <a:moveTo>
                <a:pt x="0" y="19445"/>
              </a:moveTo>
              <a:lnTo>
                <a:pt x="121938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2829178">
        <a:off x="5363616" y="2517207"/>
        <a:ext cx="60969" cy="60969"/>
      </dsp:txXfrm>
    </dsp:sp>
    <dsp:sp modelId="{1343784D-95D3-4086-9B8E-012E16DA18F8}">
      <dsp:nvSpPr>
        <dsp:cNvPr id="0" name=""/>
        <dsp:cNvSpPr/>
      </dsp:nvSpPr>
      <dsp:spPr>
        <a:xfrm>
          <a:off x="5808718" y="2476430"/>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Environment Specific</a:t>
          </a:r>
        </a:p>
      </dsp:txBody>
      <dsp:txXfrm>
        <a:off x="5808718" y="2476430"/>
        <a:ext cx="2073086" cy="1036543"/>
      </dsp:txXfrm>
    </dsp:sp>
    <dsp:sp modelId="{00026EE4-836B-4E12-A6A5-7DA05B97A4E3}">
      <dsp:nvSpPr>
        <dsp:cNvPr id="0" name=""/>
        <dsp:cNvSpPr/>
      </dsp:nvSpPr>
      <dsp:spPr>
        <a:xfrm rot="19457599">
          <a:off x="7785819" y="2677249"/>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9457599">
        <a:off x="8270891" y="2671165"/>
        <a:ext cx="51060" cy="51060"/>
      </dsp:txXfrm>
    </dsp:sp>
    <dsp:sp modelId="{F2B40EA5-4236-42D3-8323-24E92D6717FD}">
      <dsp:nvSpPr>
        <dsp:cNvPr id="0" name=""/>
        <dsp:cNvSpPr/>
      </dsp:nvSpPr>
      <dsp:spPr>
        <a:xfrm>
          <a:off x="8711039" y="1880417"/>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Mismatch, Soiling impact on performance</a:t>
          </a:r>
        </a:p>
      </dsp:txBody>
      <dsp:txXfrm>
        <a:off x="8711039" y="1880417"/>
        <a:ext cx="2073086" cy="1036543"/>
      </dsp:txXfrm>
    </dsp:sp>
    <dsp:sp modelId="{A8F25840-23E5-4E6E-AC49-B9F84AA0EBBA}">
      <dsp:nvSpPr>
        <dsp:cNvPr id="0" name=""/>
        <dsp:cNvSpPr/>
      </dsp:nvSpPr>
      <dsp:spPr>
        <a:xfrm rot="2142401">
          <a:off x="7785819" y="3273262"/>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2142401">
        <a:off x="8270891" y="3267177"/>
        <a:ext cx="51060" cy="51060"/>
      </dsp:txXfrm>
    </dsp:sp>
    <dsp:sp modelId="{7BAC1BDF-979F-44A1-8690-D8C5B9EEBAEA}">
      <dsp:nvSpPr>
        <dsp:cNvPr id="0" name=""/>
        <dsp:cNvSpPr/>
      </dsp:nvSpPr>
      <dsp:spPr>
        <a:xfrm>
          <a:off x="8711039" y="3072442"/>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Best approaches to address every issue</a:t>
          </a:r>
        </a:p>
      </dsp:txBody>
      <dsp:txXfrm>
        <a:off x="8711039" y="3072442"/>
        <a:ext cx="2073086" cy="103654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428028-5849-460F-AAA8-58F4CF215D19}">
      <dsp:nvSpPr>
        <dsp:cNvPr id="0" name=""/>
        <dsp:cNvSpPr/>
      </dsp:nvSpPr>
      <dsp:spPr>
        <a:xfrm>
          <a:off x="4077" y="1582411"/>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Threat Mitigation</a:t>
          </a:r>
        </a:p>
      </dsp:txBody>
      <dsp:txXfrm>
        <a:off x="4077" y="1582411"/>
        <a:ext cx="2073086" cy="1036543"/>
      </dsp:txXfrm>
    </dsp:sp>
    <dsp:sp modelId="{07A5EE1B-B94E-4517-8DDB-1F464B6211D6}">
      <dsp:nvSpPr>
        <dsp:cNvPr id="0" name=""/>
        <dsp:cNvSpPr/>
      </dsp:nvSpPr>
      <dsp:spPr>
        <a:xfrm>
          <a:off x="2077163" y="2081237"/>
          <a:ext cx="829234" cy="38891"/>
        </a:xfrm>
        <a:custGeom>
          <a:avLst/>
          <a:gdLst/>
          <a:ahLst/>
          <a:cxnLst/>
          <a:rect l="0" t="0" r="0" b="0"/>
          <a:pathLst>
            <a:path>
              <a:moveTo>
                <a:pt x="0" y="19445"/>
              </a:moveTo>
              <a:lnTo>
                <a:pt x="829234" y="19445"/>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2471050" y="2079952"/>
        <a:ext cx="41461" cy="41461"/>
      </dsp:txXfrm>
    </dsp:sp>
    <dsp:sp modelId="{7FB77F23-6BA9-4BDB-A5A7-57719D618B1C}">
      <dsp:nvSpPr>
        <dsp:cNvPr id="0" name=""/>
        <dsp:cNvSpPr/>
      </dsp:nvSpPr>
      <dsp:spPr>
        <a:xfrm>
          <a:off x="2906398" y="1582411"/>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Virtual Clone</a:t>
          </a:r>
        </a:p>
      </dsp:txBody>
      <dsp:txXfrm>
        <a:off x="2906398" y="1582411"/>
        <a:ext cx="2073086" cy="1036543"/>
      </dsp:txXfrm>
    </dsp:sp>
    <dsp:sp modelId="{C2AA8461-E1EF-47A7-87BB-BCAD6B764543}">
      <dsp:nvSpPr>
        <dsp:cNvPr id="0" name=""/>
        <dsp:cNvSpPr/>
      </dsp:nvSpPr>
      <dsp:spPr>
        <a:xfrm rot="18770822">
          <a:off x="4784409" y="1634228"/>
          <a:ext cx="1219384" cy="38891"/>
        </a:xfrm>
        <a:custGeom>
          <a:avLst/>
          <a:gdLst/>
          <a:ahLst/>
          <a:cxnLst/>
          <a:rect l="0" t="0" r="0" b="0"/>
          <a:pathLst>
            <a:path>
              <a:moveTo>
                <a:pt x="0" y="19445"/>
              </a:moveTo>
              <a:lnTo>
                <a:pt x="121938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8770822">
        <a:off x="5363616" y="1623189"/>
        <a:ext cx="60969" cy="60969"/>
      </dsp:txXfrm>
    </dsp:sp>
    <dsp:sp modelId="{38A3B1E4-5321-4B37-958D-0CADC8445912}">
      <dsp:nvSpPr>
        <dsp:cNvPr id="0" name=""/>
        <dsp:cNvSpPr/>
      </dsp:nvSpPr>
      <dsp:spPr>
        <a:xfrm>
          <a:off x="5808718" y="688393"/>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Discover the reasons for losses</a:t>
          </a:r>
        </a:p>
      </dsp:txBody>
      <dsp:txXfrm>
        <a:off x="5808718" y="688393"/>
        <a:ext cx="2073086" cy="1036543"/>
      </dsp:txXfrm>
    </dsp:sp>
    <dsp:sp modelId="{652B5544-33A6-4552-AE30-AA224896DA3B}">
      <dsp:nvSpPr>
        <dsp:cNvPr id="0" name=""/>
        <dsp:cNvSpPr/>
      </dsp:nvSpPr>
      <dsp:spPr>
        <a:xfrm>
          <a:off x="7881804" y="1187219"/>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8275691" y="1185934"/>
        <a:ext cx="41461" cy="41461"/>
      </dsp:txXfrm>
    </dsp:sp>
    <dsp:sp modelId="{BF44F11F-FEA8-4862-8CE3-4C895FD42D73}">
      <dsp:nvSpPr>
        <dsp:cNvPr id="0" name=""/>
        <dsp:cNvSpPr/>
      </dsp:nvSpPr>
      <dsp:spPr>
        <a:xfrm>
          <a:off x="8711039" y="688393"/>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Make more hay while the sun shines</a:t>
          </a:r>
        </a:p>
      </dsp:txBody>
      <dsp:txXfrm>
        <a:off x="8711039" y="688393"/>
        <a:ext cx="2073086" cy="1036543"/>
      </dsp:txXfrm>
    </dsp:sp>
    <dsp:sp modelId="{400FDEF9-F0A6-4E3C-B0F1-0EAD7F46D4C4}">
      <dsp:nvSpPr>
        <dsp:cNvPr id="0" name=""/>
        <dsp:cNvSpPr/>
      </dsp:nvSpPr>
      <dsp:spPr>
        <a:xfrm rot="2829178">
          <a:off x="4784409" y="2528246"/>
          <a:ext cx="1219384" cy="38891"/>
        </a:xfrm>
        <a:custGeom>
          <a:avLst/>
          <a:gdLst/>
          <a:ahLst/>
          <a:cxnLst/>
          <a:rect l="0" t="0" r="0" b="0"/>
          <a:pathLst>
            <a:path>
              <a:moveTo>
                <a:pt x="0" y="19445"/>
              </a:moveTo>
              <a:lnTo>
                <a:pt x="121938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2829178">
        <a:off x="5363616" y="2517207"/>
        <a:ext cx="60969" cy="60969"/>
      </dsp:txXfrm>
    </dsp:sp>
    <dsp:sp modelId="{1343784D-95D3-4086-9B8E-012E16DA18F8}">
      <dsp:nvSpPr>
        <dsp:cNvPr id="0" name=""/>
        <dsp:cNvSpPr/>
      </dsp:nvSpPr>
      <dsp:spPr>
        <a:xfrm>
          <a:off x="5808718" y="2476430"/>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Digital Twin</a:t>
          </a:r>
        </a:p>
      </dsp:txBody>
      <dsp:txXfrm>
        <a:off x="5808718" y="2476430"/>
        <a:ext cx="2073086" cy="1036543"/>
      </dsp:txXfrm>
    </dsp:sp>
    <dsp:sp modelId="{00026EE4-836B-4E12-A6A5-7DA05B97A4E3}">
      <dsp:nvSpPr>
        <dsp:cNvPr id="0" name=""/>
        <dsp:cNvSpPr/>
      </dsp:nvSpPr>
      <dsp:spPr>
        <a:xfrm rot="19457599">
          <a:off x="7785819" y="2677249"/>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9457599">
        <a:off x="8270891" y="2671165"/>
        <a:ext cx="51060" cy="51060"/>
      </dsp:txXfrm>
    </dsp:sp>
    <dsp:sp modelId="{F2B40EA5-4236-42D3-8323-24E92D6717FD}">
      <dsp:nvSpPr>
        <dsp:cNvPr id="0" name=""/>
        <dsp:cNvSpPr/>
      </dsp:nvSpPr>
      <dsp:spPr>
        <a:xfrm>
          <a:off x="8711039" y="1880417"/>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Simulation of Practical Climate and Performance Comparison</a:t>
          </a:r>
        </a:p>
      </dsp:txBody>
      <dsp:txXfrm>
        <a:off x="8711039" y="1880417"/>
        <a:ext cx="2073086" cy="1036543"/>
      </dsp:txXfrm>
    </dsp:sp>
    <dsp:sp modelId="{A8F25840-23E5-4E6E-AC49-B9F84AA0EBBA}">
      <dsp:nvSpPr>
        <dsp:cNvPr id="0" name=""/>
        <dsp:cNvSpPr/>
      </dsp:nvSpPr>
      <dsp:spPr>
        <a:xfrm rot="2142401">
          <a:off x="7785819" y="3273262"/>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2142401">
        <a:off x="8270891" y="3267177"/>
        <a:ext cx="51060" cy="51060"/>
      </dsp:txXfrm>
    </dsp:sp>
    <dsp:sp modelId="{7BAC1BDF-979F-44A1-8690-D8C5B9EEBAEA}">
      <dsp:nvSpPr>
        <dsp:cNvPr id="0" name=""/>
        <dsp:cNvSpPr/>
      </dsp:nvSpPr>
      <dsp:spPr>
        <a:xfrm>
          <a:off x="8711039" y="3072442"/>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Live inputs from model to address the identified issues</a:t>
          </a:r>
        </a:p>
      </dsp:txBody>
      <dsp:txXfrm>
        <a:off x="8711039" y="3072442"/>
        <a:ext cx="2073086" cy="103654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D9A5B9-CF22-4116-A410-1E22FB7724B1}">
      <dsp:nvSpPr>
        <dsp:cNvPr id="0" name=""/>
        <dsp:cNvSpPr/>
      </dsp:nvSpPr>
      <dsp:spPr>
        <a:xfrm>
          <a:off x="4077" y="2178424"/>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Risk Assessment</a:t>
          </a:r>
        </a:p>
      </dsp:txBody>
      <dsp:txXfrm>
        <a:off x="4077" y="2178424"/>
        <a:ext cx="2073086" cy="1036543"/>
      </dsp:txXfrm>
    </dsp:sp>
    <dsp:sp modelId="{A72C7064-A2C7-4624-B3BE-40314F71329C}">
      <dsp:nvSpPr>
        <dsp:cNvPr id="0" name=""/>
        <dsp:cNvSpPr/>
      </dsp:nvSpPr>
      <dsp:spPr>
        <a:xfrm rot="18770822">
          <a:off x="1882088" y="2230240"/>
          <a:ext cx="1219384" cy="38891"/>
        </a:xfrm>
        <a:custGeom>
          <a:avLst/>
          <a:gdLst/>
          <a:ahLst/>
          <a:cxnLst/>
          <a:rect l="0" t="0" r="0" b="0"/>
          <a:pathLst>
            <a:path>
              <a:moveTo>
                <a:pt x="0" y="19445"/>
              </a:moveTo>
              <a:lnTo>
                <a:pt x="1219384" y="19445"/>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8770822">
        <a:off x="2461296" y="2219201"/>
        <a:ext cx="60969" cy="60969"/>
      </dsp:txXfrm>
    </dsp:sp>
    <dsp:sp modelId="{8E731249-9943-4199-86F4-DF16D641CFBA}">
      <dsp:nvSpPr>
        <dsp:cNvPr id="0" name=""/>
        <dsp:cNvSpPr/>
      </dsp:nvSpPr>
      <dsp:spPr>
        <a:xfrm>
          <a:off x="2906398" y="1284405"/>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Plant Health</a:t>
          </a:r>
        </a:p>
      </dsp:txBody>
      <dsp:txXfrm>
        <a:off x="2906398" y="1284405"/>
        <a:ext cx="2073086" cy="1036543"/>
      </dsp:txXfrm>
    </dsp:sp>
    <dsp:sp modelId="{EC1E2450-2956-4D8D-86D4-8559054569BE}">
      <dsp:nvSpPr>
        <dsp:cNvPr id="0" name=""/>
        <dsp:cNvSpPr/>
      </dsp:nvSpPr>
      <dsp:spPr>
        <a:xfrm rot="19457599">
          <a:off x="4883498" y="1485225"/>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9457599">
        <a:off x="5368571" y="1479140"/>
        <a:ext cx="51060" cy="51060"/>
      </dsp:txXfrm>
    </dsp:sp>
    <dsp:sp modelId="{15D327EB-0412-439D-BC50-6560A8FEA9B9}">
      <dsp:nvSpPr>
        <dsp:cNvPr id="0" name=""/>
        <dsp:cNvSpPr/>
      </dsp:nvSpPr>
      <dsp:spPr>
        <a:xfrm>
          <a:off x="5808718" y="688393"/>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t>M</a:t>
          </a:r>
          <a:r>
            <a:rPr lang="en-US" sz="1600" kern="1200" dirty="0"/>
            <a:t>odule, </a:t>
          </a:r>
          <a:r>
            <a:rPr lang="en-US" sz="1600" b="1" kern="1200" dirty="0"/>
            <a:t>I</a:t>
          </a:r>
          <a:r>
            <a:rPr lang="en-US" sz="1600" kern="1200" dirty="0"/>
            <a:t>nverter, </a:t>
          </a:r>
          <a:r>
            <a:rPr lang="en-US" sz="1600" b="1" kern="1200" dirty="0"/>
            <a:t>T</a:t>
          </a:r>
          <a:r>
            <a:rPr lang="en-US" sz="1600" kern="1200" dirty="0"/>
            <a:t>ransformer</a:t>
          </a:r>
        </a:p>
      </dsp:txBody>
      <dsp:txXfrm>
        <a:off x="5808718" y="688393"/>
        <a:ext cx="2073086" cy="1036543"/>
      </dsp:txXfrm>
    </dsp:sp>
    <dsp:sp modelId="{CA4BC992-1C2E-4589-B036-95F4C17C3F34}">
      <dsp:nvSpPr>
        <dsp:cNvPr id="0" name=""/>
        <dsp:cNvSpPr/>
      </dsp:nvSpPr>
      <dsp:spPr>
        <a:xfrm>
          <a:off x="7881804" y="1187219"/>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8275691" y="1185934"/>
        <a:ext cx="41461" cy="41461"/>
      </dsp:txXfrm>
    </dsp:sp>
    <dsp:sp modelId="{18AB67F2-D65A-4AB8-9377-4D0FE0899D28}">
      <dsp:nvSpPr>
        <dsp:cNvPr id="0" name=""/>
        <dsp:cNvSpPr/>
      </dsp:nvSpPr>
      <dsp:spPr>
        <a:xfrm>
          <a:off x="8711039" y="688393"/>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Data based approach to predict/assess the health</a:t>
          </a:r>
        </a:p>
      </dsp:txBody>
      <dsp:txXfrm>
        <a:off x="8711039" y="688393"/>
        <a:ext cx="2073086" cy="1036543"/>
      </dsp:txXfrm>
    </dsp:sp>
    <dsp:sp modelId="{2A963AE3-BCFD-428B-85DF-3EF2C2B3564B}">
      <dsp:nvSpPr>
        <dsp:cNvPr id="0" name=""/>
        <dsp:cNvSpPr/>
      </dsp:nvSpPr>
      <dsp:spPr>
        <a:xfrm rot="2142401">
          <a:off x="4883498" y="2081237"/>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2142401">
        <a:off x="5368571" y="2075153"/>
        <a:ext cx="51060" cy="51060"/>
      </dsp:txXfrm>
    </dsp:sp>
    <dsp:sp modelId="{FACA3C66-7537-41A8-B867-2E5023766C74}">
      <dsp:nvSpPr>
        <dsp:cNvPr id="0" name=""/>
        <dsp:cNvSpPr/>
      </dsp:nvSpPr>
      <dsp:spPr>
        <a:xfrm>
          <a:off x="5808718" y="1880417"/>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t>R</a:t>
          </a:r>
          <a:r>
            <a:rPr lang="en-US" sz="1600" kern="1200" dirty="0"/>
            <a:t>ack &amp; other physical </a:t>
          </a:r>
          <a:r>
            <a:rPr lang="en-US" sz="1600" b="1" kern="1200" dirty="0"/>
            <a:t>A</a:t>
          </a:r>
          <a:r>
            <a:rPr lang="en-US" sz="1600" kern="1200" dirty="0"/>
            <a:t>ssets</a:t>
          </a:r>
        </a:p>
      </dsp:txBody>
      <dsp:txXfrm>
        <a:off x="5808718" y="1880417"/>
        <a:ext cx="2073086" cy="1036543"/>
      </dsp:txXfrm>
    </dsp:sp>
    <dsp:sp modelId="{F8FD44B8-A3CE-4557-A46E-5CEB69624716}">
      <dsp:nvSpPr>
        <dsp:cNvPr id="0" name=""/>
        <dsp:cNvSpPr/>
      </dsp:nvSpPr>
      <dsp:spPr>
        <a:xfrm>
          <a:off x="7881804" y="2379243"/>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8275691" y="2377958"/>
        <a:ext cx="41461" cy="41461"/>
      </dsp:txXfrm>
    </dsp:sp>
    <dsp:sp modelId="{73C9229A-238D-4A6F-A2C9-E14BDD3321BE}">
      <dsp:nvSpPr>
        <dsp:cNvPr id="0" name=""/>
        <dsp:cNvSpPr/>
      </dsp:nvSpPr>
      <dsp:spPr>
        <a:xfrm>
          <a:off x="8711039" y="1880417"/>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Based on climatological parameters and physical inspection data</a:t>
          </a:r>
        </a:p>
      </dsp:txBody>
      <dsp:txXfrm>
        <a:off x="8711039" y="1880417"/>
        <a:ext cx="2073086" cy="1036543"/>
      </dsp:txXfrm>
    </dsp:sp>
    <dsp:sp modelId="{97FE318E-0CC8-4D53-B78D-638C1418A13C}">
      <dsp:nvSpPr>
        <dsp:cNvPr id="0" name=""/>
        <dsp:cNvSpPr/>
      </dsp:nvSpPr>
      <dsp:spPr>
        <a:xfrm rot="2829178">
          <a:off x="1882088" y="3124259"/>
          <a:ext cx="1219384" cy="38891"/>
        </a:xfrm>
        <a:custGeom>
          <a:avLst/>
          <a:gdLst/>
          <a:ahLst/>
          <a:cxnLst/>
          <a:rect l="0" t="0" r="0" b="0"/>
          <a:pathLst>
            <a:path>
              <a:moveTo>
                <a:pt x="0" y="19445"/>
              </a:moveTo>
              <a:lnTo>
                <a:pt x="1219384" y="19445"/>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2829178">
        <a:off x="2461296" y="3113220"/>
        <a:ext cx="60969" cy="60969"/>
      </dsp:txXfrm>
    </dsp:sp>
    <dsp:sp modelId="{457A7C4E-4F31-4A32-85AA-7FD4486FA9FF}">
      <dsp:nvSpPr>
        <dsp:cNvPr id="0" name=""/>
        <dsp:cNvSpPr/>
      </dsp:nvSpPr>
      <dsp:spPr>
        <a:xfrm>
          <a:off x="2906398" y="3072442"/>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Performance related</a:t>
          </a:r>
        </a:p>
      </dsp:txBody>
      <dsp:txXfrm>
        <a:off x="2906398" y="3072442"/>
        <a:ext cx="2073086" cy="1036543"/>
      </dsp:txXfrm>
    </dsp:sp>
    <dsp:sp modelId="{D45798F5-F63B-46CC-9755-78F31A7F047A}">
      <dsp:nvSpPr>
        <dsp:cNvPr id="0" name=""/>
        <dsp:cNvSpPr/>
      </dsp:nvSpPr>
      <dsp:spPr>
        <a:xfrm>
          <a:off x="4979484" y="3571268"/>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373370" y="3569983"/>
        <a:ext cx="41461" cy="41461"/>
      </dsp:txXfrm>
    </dsp:sp>
    <dsp:sp modelId="{8E2C0973-0CE6-4CF4-A406-F1EB1060CB96}">
      <dsp:nvSpPr>
        <dsp:cNvPr id="0" name=""/>
        <dsp:cNvSpPr/>
      </dsp:nvSpPr>
      <dsp:spPr>
        <a:xfrm>
          <a:off x="5808718" y="3072442"/>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Day ahead/Week ahead assessment of generation</a:t>
          </a:r>
        </a:p>
      </dsp:txBody>
      <dsp:txXfrm>
        <a:off x="5808718" y="3072442"/>
        <a:ext cx="2073086" cy="1036543"/>
      </dsp:txXfrm>
    </dsp:sp>
    <dsp:sp modelId="{D5490B3A-037C-45D6-93AD-EFD24DAFA3A9}">
      <dsp:nvSpPr>
        <dsp:cNvPr id="0" name=""/>
        <dsp:cNvSpPr/>
      </dsp:nvSpPr>
      <dsp:spPr>
        <a:xfrm>
          <a:off x="7881804" y="3571268"/>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8275691" y="3569983"/>
        <a:ext cx="41461" cy="41461"/>
      </dsp:txXfrm>
    </dsp:sp>
    <dsp:sp modelId="{D4F7C799-C30A-4942-AA71-ACEC9A52EC15}">
      <dsp:nvSpPr>
        <dsp:cNvPr id="0" name=""/>
        <dsp:cNvSpPr/>
      </dsp:nvSpPr>
      <dsp:spPr>
        <a:xfrm>
          <a:off x="8711039" y="3072442"/>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Helps in understanding risks linking to Discoms</a:t>
          </a:r>
        </a:p>
      </dsp:txBody>
      <dsp:txXfrm>
        <a:off x="8711039" y="3072442"/>
        <a:ext cx="2073086" cy="103654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D9A5B9-CF22-4116-A410-1E22FB7724B1}">
      <dsp:nvSpPr>
        <dsp:cNvPr id="0" name=""/>
        <dsp:cNvSpPr/>
      </dsp:nvSpPr>
      <dsp:spPr>
        <a:xfrm>
          <a:off x="4077" y="1582411"/>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Automation</a:t>
          </a:r>
        </a:p>
      </dsp:txBody>
      <dsp:txXfrm>
        <a:off x="4077" y="1582411"/>
        <a:ext cx="2073086" cy="1036543"/>
      </dsp:txXfrm>
    </dsp:sp>
    <dsp:sp modelId="{A72C7064-A2C7-4624-B3BE-40314F71329C}">
      <dsp:nvSpPr>
        <dsp:cNvPr id="0" name=""/>
        <dsp:cNvSpPr/>
      </dsp:nvSpPr>
      <dsp:spPr>
        <a:xfrm rot="18770822">
          <a:off x="1882088" y="1634228"/>
          <a:ext cx="1219384" cy="38891"/>
        </a:xfrm>
        <a:custGeom>
          <a:avLst/>
          <a:gdLst/>
          <a:ahLst/>
          <a:cxnLst/>
          <a:rect l="0" t="0" r="0" b="0"/>
          <a:pathLst>
            <a:path>
              <a:moveTo>
                <a:pt x="0" y="19445"/>
              </a:moveTo>
              <a:lnTo>
                <a:pt x="1219384" y="19445"/>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en-US" sz="200" kern="1200" dirty="0"/>
        </a:p>
      </dsp:txBody>
      <dsp:txXfrm rot="18770822">
        <a:off x="2461296" y="1623189"/>
        <a:ext cx="60969" cy="60969"/>
      </dsp:txXfrm>
    </dsp:sp>
    <dsp:sp modelId="{8E731249-9943-4199-86F4-DF16D641CFBA}">
      <dsp:nvSpPr>
        <dsp:cNvPr id="0" name=""/>
        <dsp:cNvSpPr/>
      </dsp:nvSpPr>
      <dsp:spPr>
        <a:xfrm>
          <a:off x="2906398" y="688393"/>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Reports &amp; Analysis</a:t>
          </a:r>
        </a:p>
      </dsp:txBody>
      <dsp:txXfrm>
        <a:off x="2906398" y="688393"/>
        <a:ext cx="2073086" cy="1036543"/>
      </dsp:txXfrm>
    </dsp:sp>
    <dsp:sp modelId="{C0E7F61A-2D74-4CF8-AA2D-869154FBCD55}">
      <dsp:nvSpPr>
        <dsp:cNvPr id="0" name=""/>
        <dsp:cNvSpPr/>
      </dsp:nvSpPr>
      <dsp:spPr>
        <a:xfrm>
          <a:off x="4979484" y="1187219"/>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en-US" sz="200" kern="1200" dirty="0"/>
        </a:p>
      </dsp:txBody>
      <dsp:txXfrm>
        <a:off x="5373370" y="1185934"/>
        <a:ext cx="41461" cy="41461"/>
      </dsp:txXfrm>
    </dsp:sp>
    <dsp:sp modelId="{CA5399E9-A324-4200-9DD0-6D1457F66343}">
      <dsp:nvSpPr>
        <dsp:cNvPr id="0" name=""/>
        <dsp:cNvSpPr/>
      </dsp:nvSpPr>
      <dsp:spPr>
        <a:xfrm>
          <a:off x="5808718" y="688393"/>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Create/Design Customized reports with ease</a:t>
          </a:r>
        </a:p>
      </dsp:txBody>
      <dsp:txXfrm>
        <a:off x="5808718" y="688393"/>
        <a:ext cx="2073086" cy="1036543"/>
      </dsp:txXfrm>
    </dsp:sp>
    <dsp:sp modelId="{5696B10D-ACD8-4C68-838C-36B1F034159E}">
      <dsp:nvSpPr>
        <dsp:cNvPr id="0" name=""/>
        <dsp:cNvSpPr/>
      </dsp:nvSpPr>
      <dsp:spPr>
        <a:xfrm>
          <a:off x="7881804" y="1187219"/>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dirty="0"/>
        </a:p>
      </dsp:txBody>
      <dsp:txXfrm>
        <a:off x="8275691" y="1185934"/>
        <a:ext cx="41461" cy="41461"/>
      </dsp:txXfrm>
    </dsp:sp>
    <dsp:sp modelId="{8210EEC4-F32A-4663-A055-271EDAF85150}">
      <dsp:nvSpPr>
        <dsp:cNvPr id="0" name=""/>
        <dsp:cNvSpPr/>
      </dsp:nvSpPr>
      <dsp:spPr>
        <a:xfrm>
          <a:off x="8711039" y="688393"/>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No manual extraction of data involved</a:t>
          </a:r>
        </a:p>
      </dsp:txBody>
      <dsp:txXfrm>
        <a:off x="8711039" y="688393"/>
        <a:ext cx="2073086" cy="1036543"/>
      </dsp:txXfrm>
    </dsp:sp>
    <dsp:sp modelId="{7D38F739-0DE6-4E4B-ADAA-67B72E8597D5}">
      <dsp:nvSpPr>
        <dsp:cNvPr id="0" name=""/>
        <dsp:cNvSpPr/>
      </dsp:nvSpPr>
      <dsp:spPr>
        <a:xfrm rot="2829178">
          <a:off x="1882088" y="2528246"/>
          <a:ext cx="1219384" cy="38891"/>
        </a:xfrm>
        <a:custGeom>
          <a:avLst/>
          <a:gdLst/>
          <a:ahLst/>
          <a:cxnLst/>
          <a:rect l="0" t="0" r="0" b="0"/>
          <a:pathLst>
            <a:path>
              <a:moveTo>
                <a:pt x="0" y="19445"/>
              </a:moveTo>
              <a:lnTo>
                <a:pt x="1219384" y="19445"/>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en-US" sz="200" kern="1200" dirty="0"/>
        </a:p>
      </dsp:txBody>
      <dsp:txXfrm rot="2829178">
        <a:off x="2461296" y="2517207"/>
        <a:ext cx="60969" cy="60969"/>
      </dsp:txXfrm>
    </dsp:sp>
    <dsp:sp modelId="{FB0BD62B-E043-46D0-93BE-CC4D0DC6C436}">
      <dsp:nvSpPr>
        <dsp:cNvPr id="0" name=""/>
        <dsp:cNvSpPr/>
      </dsp:nvSpPr>
      <dsp:spPr>
        <a:xfrm>
          <a:off x="2906398" y="2476430"/>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O&amp;M activities</a:t>
          </a:r>
        </a:p>
      </dsp:txBody>
      <dsp:txXfrm>
        <a:off x="2906398" y="2476430"/>
        <a:ext cx="2073086" cy="1036543"/>
      </dsp:txXfrm>
    </dsp:sp>
    <dsp:sp modelId="{471AF319-B952-4F1A-8692-7DE4BA1C22ED}">
      <dsp:nvSpPr>
        <dsp:cNvPr id="0" name=""/>
        <dsp:cNvSpPr/>
      </dsp:nvSpPr>
      <dsp:spPr>
        <a:xfrm>
          <a:off x="4979484" y="2975255"/>
          <a:ext cx="829234" cy="38891"/>
        </a:xfrm>
        <a:custGeom>
          <a:avLst/>
          <a:gdLst/>
          <a:ahLst/>
          <a:cxnLst/>
          <a:rect l="0" t="0" r="0" b="0"/>
          <a:pathLst>
            <a:path>
              <a:moveTo>
                <a:pt x="0" y="19445"/>
              </a:moveTo>
              <a:lnTo>
                <a:pt x="829234"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en-US" sz="200" kern="1200" dirty="0"/>
        </a:p>
      </dsp:txBody>
      <dsp:txXfrm>
        <a:off x="5373370" y="2973970"/>
        <a:ext cx="41461" cy="41461"/>
      </dsp:txXfrm>
    </dsp:sp>
    <dsp:sp modelId="{794752A5-7222-4FBB-9466-F6990E0E6A08}">
      <dsp:nvSpPr>
        <dsp:cNvPr id="0" name=""/>
        <dsp:cNvSpPr/>
      </dsp:nvSpPr>
      <dsp:spPr>
        <a:xfrm>
          <a:off x="5808718" y="2476430"/>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Automatic alerts</a:t>
          </a:r>
        </a:p>
      </dsp:txBody>
      <dsp:txXfrm>
        <a:off x="5808718" y="2476430"/>
        <a:ext cx="2073086" cy="1036543"/>
      </dsp:txXfrm>
    </dsp:sp>
    <dsp:sp modelId="{63A33D68-0CA9-43B2-A809-A7776CE3390C}">
      <dsp:nvSpPr>
        <dsp:cNvPr id="0" name=""/>
        <dsp:cNvSpPr/>
      </dsp:nvSpPr>
      <dsp:spPr>
        <a:xfrm rot="19457599">
          <a:off x="7785819" y="2677249"/>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dirty="0"/>
        </a:p>
      </dsp:txBody>
      <dsp:txXfrm rot="19457599">
        <a:off x="8270891" y="2671165"/>
        <a:ext cx="51060" cy="51060"/>
      </dsp:txXfrm>
    </dsp:sp>
    <dsp:sp modelId="{605AF827-A4F4-4064-B9E7-72484F956843}">
      <dsp:nvSpPr>
        <dsp:cNvPr id="0" name=""/>
        <dsp:cNvSpPr/>
      </dsp:nvSpPr>
      <dsp:spPr>
        <a:xfrm>
          <a:off x="8711039" y="1880417"/>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Alert ground staff for taking action</a:t>
          </a:r>
        </a:p>
      </dsp:txBody>
      <dsp:txXfrm>
        <a:off x="8711039" y="1880417"/>
        <a:ext cx="2073086" cy="1036543"/>
      </dsp:txXfrm>
    </dsp:sp>
    <dsp:sp modelId="{EC1E2450-2956-4D8D-86D4-8559054569BE}">
      <dsp:nvSpPr>
        <dsp:cNvPr id="0" name=""/>
        <dsp:cNvSpPr/>
      </dsp:nvSpPr>
      <dsp:spPr>
        <a:xfrm rot="2142401">
          <a:off x="7785819" y="3273262"/>
          <a:ext cx="1021205" cy="38891"/>
        </a:xfrm>
        <a:custGeom>
          <a:avLst/>
          <a:gdLst/>
          <a:ahLst/>
          <a:cxnLst/>
          <a:rect l="0" t="0" r="0" b="0"/>
          <a:pathLst>
            <a:path>
              <a:moveTo>
                <a:pt x="0" y="19445"/>
              </a:moveTo>
              <a:lnTo>
                <a:pt x="1021205" y="19445"/>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en-US" sz="200" kern="1200" dirty="0"/>
        </a:p>
      </dsp:txBody>
      <dsp:txXfrm rot="2142401">
        <a:off x="8270891" y="3267177"/>
        <a:ext cx="51060" cy="51060"/>
      </dsp:txXfrm>
    </dsp:sp>
    <dsp:sp modelId="{15D327EB-0412-439D-BC50-6560A8FEA9B9}">
      <dsp:nvSpPr>
        <dsp:cNvPr id="0" name=""/>
        <dsp:cNvSpPr/>
      </dsp:nvSpPr>
      <dsp:spPr>
        <a:xfrm>
          <a:off x="8711039" y="3072442"/>
          <a:ext cx="2073086" cy="103654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Schedule events which are automatically notified to individuals</a:t>
          </a:r>
        </a:p>
      </dsp:txBody>
      <dsp:txXfrm>
        <a:off x="8711039" y="3072442"/>
        <a:ext cx="2073086" cy="10365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B541D-C23C-4403-BC0A-11C62D7D64A8}" type="datetimeFigureOut">
              <a:rPr lang="en-US" smtClean="0"/>
              <a:pPr/>
              <a:t>9/20/2018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C7D3C-E055-4ACD-B002-C3382DC7083F}" type="slidenum">
              <a:rPr lang="en-US" smtClean="0"/>
              <a:pPr/>
              <a:t>‹#›</a:t>
            </a:fld>
            <a:endParaRPr lang="en-US" dirty="0"/>
          </a:p>
        </p:txBody>
      </p:sp>
    </p:spTree>
    <p:extLst>
      <p:ext uri="{BB962C8B-B14F-4D97-AF65-F5344CB8AC3E}">
        <p14:creationId xmlns:p14="http://schemas.microsoft.com/office/powerpoint/2010/main" xmlns="" val="570298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CC7D3C-E055-4ACD-B002-C3382DC7083F}" type="slidenum">
              <a:rPr lang="en-US" smtClean="0"/>
              <a:pPr/>
              <a:t>1</a:t>
            </a:fld>
            <a:endParaRPr lang="en-US" dirty="0"/>
          </a:p>
        </p:txBody>
      </p:sp>
    </p:spTree>
    <p:extLst>
      <p:ext uri="{BB962C8B-B14F-4D97-AF65-F5344CB8AC3E}">
        <p14:creationId xmlns:p14="http://schemas.microsoft.com/office/powerpoint/2010/main" xmlns="" val="83571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54C26-D2DD-4953-B5BA-8AB302B0512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xmlns="" val="203086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9F24908A-EB1A-463B-A91C-9347ACB95E2C}" type="datetime1">
              <a:rPr lang="en-US" smtClean="0"/>
              <a:pPr/>
              <a:t>9/20/2018</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dirty="0"/>
              <a:t>Confidential</a:t>
            </a: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3473A1C0-A825-4010-AEED-4DBC40D9CF2E}" type="slidenum">
              <a:rPr lang="en-US" smtClean="0"/>
              <a:pPr/>
              <a:t>‹#›</a:t>
            </a:fld>
            <a:endParaRPr lang="en-US" dirty="0"/>
          </a:p>
        </p:txBody>
      </p:sp>
      <p:cxnSp>
        <p:nvCxnSpPr>
          <p:cNvPr id="9" name="Straight Connector 8"/>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9991629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D25B9-879F-4684-AF02-213E085E03EE}" type="datetime1">
              <a:rPr lang="en-US" smtClean="0"/>
              <a:pPr/>
              <a:t>9/20/2018</a:t>
            </a:fld>
            <a:endParaRPr lang="en-US" dirty="0"/>
          </a:p>
        </p:txBody>
      </p:sp>
      <p:sp>
        <p:nvSpPr>
          <p:cNvPr id="5" name="Footer Placeholder 4"/>
          <p:cNvSpPr>
            <a:spLocks noGrp="1"/>
          </p:cNvSpPr>
          <p:nvPr>
            <p:ph type="ftr" sz="quarter" idx="11"/>
          </p:nvPr>
        </p:nvSpPr>
        <p:spPr/>
        <p:txBody>
          <a:bodyPr/>
          <a:lstStyle/>
          <a:p>
            <a:r>
              <a:rPr lang="en-US" dirty="0"/>
              <a:t>Confidential</a:t>
            </a:r>
          </a:p>
        </p:txBody>
      </p:sp>
      <p:sp>
        <p:nvSpPr>
          <p:cNvPr id="6" name="Slide Number Placeholder 5"/>
          <p:cNvSpPr>
            <a:spLocks noGrp="1"/>
          </p:cNvSpPr>
          <p:nvPr>
            <p:ph type="sldNum" sz="quarter" idx="12"/>
          </p:nvPr>
        </p:nvSpPr>
        <p:spPr/>
        <p:txBody>
          <a:bodyPr/>
          <a:lstStyle/>
          <a:p>
            <a:fld id="{3473A1C0-A825-4010-AEED-4DBC40D9CF2E}" type="slidenum">
              <a:rPr lang="en-US" smtClean="0"/>
              <a:pPr/>
              <a:t>‹#›</a:t>
            </a:fld>
            <a:endParaRPr lang="en-US" dirty="0"/>
          </a:p>
        </p:txBody>
      </p:sp>
    </p:spTree>
    <p:extLst>
      <p:ext uri="{BB962C8B-B14F-4D97-AF65-F5344CB8AC3E}">
        <p14:creationId xmlns:p14="http://schemas.microsoft.com/office/powerpoint/2010/main" xmlns="" val="12600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3CE5F57-2B86-46B8-BF3D-69C715D1AEE6}" type="datetime1">
              <a:rPr lang="en-US" smtClean="0"/>
              <a:pPr/>
              <a:t>9/20/2018</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r>
              <a:rPr lang="en-US" dirty="0"/>
              <a:t>Confidential</a:t>
            </a:r>
          </a:p>
        </p:txBody>
      </p:sp>
      <p:sp>
        <p:nvSpPr>
          <p:cNvPr id="6" name="Slide Number Placeholder 5"/>
          <p:cNvSpPr>
            <a:spLocks noGrp="1"/>
          </p:cNvSpPr>
          <p:nvPr>
            <p:ph type="sldNum" sz="quarter" idx="12"/>
          </p:nvPr>
        </p:nvSpPr>
        <p:spPr>
          <a:xfrm>
            <a:off x="11784011" y="5607592"/>
            <a:ext cx="407988" cy="365125"/>
          </a:xfrm>
        </p:spPr>
        <p:txBody>
          <a:bodyPr/>
          <a:lstStyle/>
          <a:p>
            <a:fld id="{3473A1C0-A825-4010-AEED-4DBC40D9CF2E}" type="slidenum">
              <a:rPr lang="en-US" smtClean="0"/>
              <a:pPr/>
              <a:t>‹#›</a:t>
            </a:fld>
            <a:endParaRPr lang="en-US" dirty="0"/>
          </a:p>
        </p:txBody>
      </p:sp>
      <p:cxnSp>
        <p:nvCxnSpPr>
          <p:cNvPr id="13" name="Straight Connector 12"/>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98318092"/>
      </p:ext>
    </p:extLst>
  </p:cSld>
  <p:clrMapOvr>
    <a:masterClrMapping/>
  </p:clrMapOvr>
  <p:extLst mod="1">
    <p:ext uri="{DCECCB84-F9BA-43D5-87BE-67443E8EF086}">
      <p15:sldGuideLst xmlns:p15="http://schemas.microsoft.com/office/powerpoint/2012/main" xmlns="">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80B233-86C1-48D3-B32D-34813B22A009}" type="datetime1">
              <a:rPr lang="en-US" smtClean="0"/>
              <a:pPr/>
              <a:t>9/20/2018</a:t>
            </a:fld>
            <a:endParaRPr lang="en-US" dirty="0"/>
          </a:p>
        </p:txBody>
      </p:sp>
      <p:sp>
        <p:nvSpPr>
          <p:cNvPr id="5" name="Footer Placeholder 4"/>
          <p:cNvSpPr>
            <a:spLocks noGrp="1"/>
          </p:cNvSpPr>
          <p:nvPr>
            <p:ph type="ftr" sz="quarter" idx="11"/>
          </p:nvPr>
        </p:nvSpPr>
        <p:spPr/>
        <p:txBody>
          <a:bodyPr/>
          <a:lstStyle/>
          <a:p>
            <a:r>
              <a:rPr lang="en-US" dirty="0"/>
              <a:t>Confidential</a:t>
            </a:r>
          </a:p>
        </p:txBody>
      </p:sp>
      <p:sp>
        <p:nvSpPr>
          <p:cNvPr id="6" name="Slide Number Placeholder 5"/>
          <p:cNvSpPr>
            <a:spLocks noGrp="1"/>
          </p:cNvSpPr>
          <p:nvPr>
            <p:ph type="sldNum" sz="quarter" idx="12"/>
          </p:nvPr>
        </p:nvSpPr>
        <p:spPr/>
        <p:txBody>
          <a:bodyPr/>
          <a:lstStyle/>
          <a:p>
            <a:fld id="{3473A1C0-A825-4010-AEED-4DBC40D9CF2E}" type="slidenum">
              <a:rPr lang="en-US" smtClean="0"/>
              <a:pPr/>
              <a:t>‹#›</a:t>
            </a:fld>
            <a:endParaRPr lang="en-US" dirty="0"/>
          </a:p>
        </p:txBody>
      </p:sp>
    </p:spTree>
    <p:extLst>
      <p:ext uri="{BB962C8B-B14F-4D97-AF65-F5344CB8AC3E}">
        <p14:creationId xmlns:p14="http://schemas.microsoft.com/office/powerpoint/2010/main" xmlns="" val="424086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D5583939-3383-4896-82B6-0342A4AAEA8A}" type="datetime1">
              <a:rPr lang="en-US" smtClean="0"/>
              <a:pPr/>
              <a:t>9/20/2018</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r>
              <a:rPr lang="en-US" dirty="0"/>
              <a:t>Confidential</a:t>
            </a: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3473A1C0-A825-4010-AEED-4DBC40D9CF2E}" type="slidenum">
              <a:rPr lang="en-US" smtClean="0"/>
              <a:pPr/>
              <a:t>‹#›</a:t>
            </a:fld>
            <a:endParaRPr lang="en-US" dirty="0"/>
          </a:p>
        </p:txBody>
      </p:sp>
      <p:cxnSp>
        <p:nvCxnSpPr>
          <p:cNvPr id="10" name="Straight Connector 9"/>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71448534"/>
      </p:ext>
    </p:extLst>
  </p:cSld>
  <p:clrMapOvr>
    <a:masterClrMapping/>
  </p:clrMapOvr>
  <p:extLst mod="1">
    <p:ext uri="{DCECCB84-F9BA-43D5-87BE-67443E8EF086}">
      <p15:sldGuideLst xmlns:p15="http://schemas.microsoft.com/office/powerpoint/2012/main" xmlns="">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1E2132-5945-418C-92AD-1EBDBF0607E2}" type="datetime1">
              <a:rPr lang="en-US" smtClean="0"/>
              <a:pPr/>
              <a:t>9/20/2018</a:t>
            </a:fld>
            <a:endParaRPr lang="en-US" dirty="0"/>
          </a:p>
        </p:txBody>
      </p:sp>
      <p:sp>
        <p:nvSpPr>
          <p:cNvPr id="6" name="Footer Placeholder 5"/>
          <p:cNvSpPr>
            <a:spLocks noGrp="1"/>
          </p:cNvSpPr>
          <p:nvPr>
            <p:ph type="ftr" sz="quarter" idx="11"/>
          </p:nvPr>
        </p:nvSpPr>
        <p:spPr/>
        <p:txBody>
          <a:bodyPr/>
          <a:lstStyle/>
          <a:p>
            <a:r>
              <a:rPr lang="en-US" dirty="0"/>
              <a:t>Confidential</a:t>
            </a:r>
          </a:p>
        </p:txBody>
      </p:sp>
      <p:sp>
        <p:nvSpPr>
          <p:cNvPr id="7" name="Slide Number Placeholder 6"/>
          <p:cNvSpPr>
            <a:spLocks noGrp="1"/>
          </p:cNvSpPr>
          <p:nvPr>
            <p:ph type="sldNum" sz="quarter" idx="12"/>
          </p:nvPr>
        </p:nvSpPr>
        <p:spPr/>
        <p:txBody>
          <a:bodyPr/>
          <a:lstStyle/>
          <a:p>
            <a:fld id="{3473A1C0-A825-4010-AEED-4DBC40D9CF2E}" type="slidenum">
              <a:rPr lang="en-US" smtClean="0"/>
              <a:pPr/>
              <a:t>‹#›</a:t>
            </a:fld>
            <a:endParaRPr lang="en-US" dirty="0"/>
          </a:p>
        </p:txBody>
      </p:sp>
    </p:spTree>
    <p:extLst>
      <p:ext uri="{BB962C8B-B14F-4D97-AF65-F5344CB8AC3E}">
        <p14:creationId xmlns:p14="http://schemas.microsoft.com/office/powerpoint/2010/main" xmlns="" val="389102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1942E-C131-4922-BD78-26E634E6DA13}" type="datetime1">
              <a:rPr lang="en-US" smtClean="0"/>
              <a:pPr/>
              <a:t>9/20/2018</a:t>
            </a:fld>
            <a:endParaRPr lang="en-US" dirty="0"/>
          </a:p>
        </p:txBody>
      </p:sp>
      <p:sp>
        <p:nvSpPr>
          <p:cNvPr id="8" name="Footer Placeholder 7"/>
          <p:cNvSpPr>
            <a:spLocks noGrp="1"/>
          </p:cNvSpPr>
          <p:nvPr>
            <p:ph type="ftr" sz="quarter" idx="11"/>
          </p:nvPr>
        </p:nvSpPr>
        <p:spPr/>
        <p:txBody>
          <a:bodyPr/>
          <a:lstStyle/>
          <a:p>
            <a:r>
              <a:rPr lang="en-US" dirty="0"/>
              <a:t>Confidential</a:t>
            </a:r>
          </a:p>
        </p:txBody>
      </p:sp>
      <p:sp>
        <p:nvSpPr>
          <p:cNvPr id="9" name="Slide Number Placeholder 8"/>
          <p:cNvSpPr>
            <a:spLocks noGrp="1"/>
          </p:cNvSpPr>
          <p:nvPr>
            <p:ph type="sldNum" sz="quarter" idx="12"/>
          </p:nvPr>
        </p:nvSpPr>
        <p:spPr/>
        <p:txBody>
          <a:bodyPr/>
          <a:lstStyle/>
          <a:p>
            <a:fld id="{3473A1C0-A825-4010-AEED-4DBC40D9CF2E}" type="slidenum">
              <a:rPr lang="en-US" smtClean="0"/>
              <a:pPr/>
              <a:t>‹#›</a:t>
            </a:fld>
            <a:endParaRPr lang="en-US" dirty="0"/>
          </a:p>
        </p:txBody>
      </p:sp>
    </p:spTree>
    <p:extLst>
      <p:ext uri="{BB962C8B-B14F-4D97-AF65-F5344CB8AC3E}">
        <p14:creationId xmlns:p14="http://schemas.microsoft.com/office/powerpoint/2010/main" xmlns="" val="152843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4DCF9-B709-491D-A930-EBD21E517B59}" type="datetime1">
              <a:rPr lang="en-US" smtClean="0"/>
              <a:pPr/>
              <a:t>9/20/2018</a:t>
            </a:fld>
            <a:endParaRPr lang="en-US" dirty="0"/>
          </a:p>
        </p:txBody>
      </p:sp>
      <p:sp>
        <p:nvSpPr>
          <p:cNvPr id="4" name="Footer Placeholder 3"/>
          <p:cNvSpPr>
            <a:spLocks noGrp="1"/>
          </p:cNvSpPr>
          <p:nvPr>
            <p:ph type="ftr" sz="quarter" idx="11"/>
          </p:nvPr>
        </p:nvSpPr>
        <p:spPr/>
        <p:txBody>
          <a:bodyPr/>
          <a:lstStyle/>
          <a:p>
            <a:r>
              <a:rPr lang="en-US" dirty="0"/>
              <a:t>Confidential</a:t>
            </a:r>
          </a:p>
        </p:txBody>
      </p:sp>
      <p:sp>
        <p:nvSpPr>
          <p:cNvPr id="5" name="Slide Number Placeholder 4"/>
          <p:cNvSpPr>
            <a:spLocks noGrp="1"/>
          </p:cNvSpPr>
          <p:nvPr>
            <p:ph type="sldNum" sz="quarter" idx="12"/>
          </p:nvPr>
        </p:nvSpPr>
        <p:spPr/>
        <p:txBody>
          <a:bodyPr/>
          <a:lstStyle/>
          <a:p>
            <a:fld id="{3473A1C0-A825-4010-AEED-4DBC40D9CF2E}" type="slidenum">
              <a:rPr lang="en-US" smtClean="0"/>
              <a:pPr/>
              <a:t>‹#›</a:t>
            </a:fld>
            <a:endParaRPr lang="en-US" dirty="0"/>
          </a:p>
        </p:txBody>
      </p:sp>
    </p:spTree>
    <p:extLst>
      <p:ext uri="{BB962C8B-B14F-4D97-AF65-F5344CB8AC3E}">
        <p14:creationId xmlns:p14="http://schemas.microsoft.com/office/powerpoint/2010/main" xmlns="" val="172890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98FE7-793F-4677-9EF4-EC149F7EC042}" type="datetime1">
              <a:rPr lang="en-US" smtClean="0"/>
              <a:pPr/>
              <a:t>9/20/2018</a:t>
            </a:fld>
            <a:endParaRPr lang="en-US" dirty="0"/>
          </a:p>
        </p:txBody>
      </p:sp>
      <p:sp>
        <p:nvSpPr>
          <p:cNvPr id="3" name="Footer Placeholder 2"/>
          <p:cNvSpPr>
            <a:spLocks noGrp="1"/>
          </p:cNvSpPr>
          <p:nvPr>
            <p:ph type="ftr" sz="quarter" idx="11"/>
          </p:nvPr>
        </p:nvSpPr>
        <p:spPr/>
        <p:txBody>
          <a:bodyPr/>
          <a:lstStyle/>
          <a:p>
            <a:r>
              <a:rPr lang="en-US" dirty="0"/>
              <a:t>Confidential</a:t>
            </a:r>
          </a:p>
        </p:txBody>
      </p:sp>
      <p:sp>
        <p:nvSpPr>
          <p:cNvPr id="4" name="Slide Number Placeholder 3"/>
          <p:cNvSpPr>
            <a:spLocks noGrp="1"/>
          </p:cNvSpPr>
          <p:nvPr>
            <p:ph type="sldNum" sz="quarter" idx="12"/>
          </p:nvPr>
        </p:nvSpPr>
        <p:spPr/>
        <p:txBody>
          <a:bodyPr/>
          <a:lstStyle/>
          <a:p>
            <a:fld id="{3473A1C0-A825-4010-AEED-4DBC40D9CF2E}" type="slidenum">
              <a:rPr lang="en-US" smtClean="0"/>
              <a:pPr/>
              <a:t>‹#›</a:t>
            </a:fld>
            <a:endParaRPr lang="en-US" dirty="0"/>
          </a:p>
        </p:txBody>
      </p:sp>
    </p:spTree>
    <p:extLst>
      <p:ext uri="{BB962C8B-B14F-4D97-AF65-F5344CB8AC3E}">
        <p14:creationId xmlns:p14="http://schemas.microsoft.com/office/powerpoint/2010/main" xmlns="" val="191950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3B7785-84BF-48B6-837C-B083EFF19683}" type="datetime1">
              <a:rPr lang="en-US" smtClean="0"/>
              <a:pPr/>
              <a:t>9/20/2018</a:t>
            </a:fld>
            <a:endParaRPr lang="en-US" dirty="0"/>
          </a:p>
        </p:txBody>
      </p:sp>
      <p:sp>
        <p:nvSpPr>
          <p:cNvPr id="6" name="Footer Placeholder 5"/>
          <p:cNvSpPr>
            <a:spLocks noGrp="1"/>
          </p:cNvSpPr>
          <p:nvPr>
            <p:ph type="ftr" sz="quarter" idx="11"/>
          </p:nvPr>
        </p:nvSpPr>
        <p:spPr/>
        <p:txBody>
          <a:bodyPr/>
          <a:lstStyle/>
          <a:p>
            <a:r>
              <a:rPr lang="en-US" dirty="0"/>
              <a:t>Confidential</a:t>
            </a:r>
          </a:p>
        </p:txBody>
      </p:sp>
      <p:sp>
        <p:nvSpPr>
          <p:cNvPr id="7" name="Slide Number Placeholder 6"/>
          <p:cNvSpPr>
            <a:spLocks noGrp="1"/>
          </p:cNvSpPr>
          <p:nvPr>
            <p:ph type="sldNum" sz="quarter" idx="12"/>
          </p:nvPr>
        </p:nvSpPr>
        <p:spPr/>
        <p:txBody>
          <a:bodyPr/>
          <a:lstStyle/>
          <a:p>
            <a:fld id="{3473A1C0-A825-4010-AEED-4DBC40D9CF2E}" type="slidenum">
              <a:rPr lang="en-US" smtClean="0"/>
              <a:pPr/>
              <a:t>‹#›</a:t>
            </a:fld>
            <a:endParaRPr lang="en-US" dirty="0"/>
          </a:p>
        </p:txBody>
      </p:sp>
    </p:spTree>
    <p:extLst>
      <p:ext uri="{BB962C8B-B14F-4D97-AF65-F5344CB8AC3E}">
        <p14:creationId xmlns:p14="http://schemas.microsoft.com/office/powerpoint/2010/main" xmlns="" val="83842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E2167D-21EA-4075-AA3F-27E44ECAE973}" type="datetime1">
              <a:rPr lang="en-US" smtClean="0"/>
              <a:pPr/>
              <a:t>9/20/2018</a:t>
            </a:fld>
            <a:endParaRPr lang="en-US" dirty="0"/>
          </a:p>
        </p:txBody>
      </p:sp>
      <p:sp>
        <p:nvSpPr>
          <p:cNvPr id="6" name="Footer Placeholder 5"/>
          <p:cNvSpPr>
            <a:spLocks noGrp="1"/>
          </p:cNvSpPr>
          <p:nvPr>
            <p:ph type="ftr" sz="quarter" idx="11"/>
          </p:nvPr>
        </p:nvSpPr>
        <p:spPr/>
        <p:txBody>
          <a:bodyPr/>
          <a:lstStyle/>
          <a:p>
            <a:r>
              <a:rPr lang="en-US" dirty="0"/>
              <a:t>Confidential</a:t>
            </a:r>
          </a:p>
        </p:txBody>
      </p:sp>
      <p:sp>
        <p:nvSpPr>
          <p:cNvPr id="7" name="Slide Number Placeholder 6"/>
          <p:cNvSpPr>
            <a:spLocks noGrp="1"/>
          </p:cNvSpPr>
          <p:nvPr>
            <p:ph type="sldNum" sz="quarter" idx="12"/>
          </p:nvPr>
        </p:nvSpPr>
        <p:spPr/>
        <p:txBody>
          <a:bodyPr/>
          <a:lstStyle/>
          <a:p>
            <a:fld id="{3473A1C0-A825-4010-AEED-4DBC40D9CF2E}" type="slidenum">
              <a:rPr lang="en-US" smtClean="0"/>
              <a:pPr/>
              <a:t>‹#›</a:t>
            </a:fld>
            <a:endParaRPr lang="en-US" dirty="0"/>
          </a:p>
        </p:txBody>
      </p:sp>
    </p:spTree>
    <p:extLst>
      <p:ext uri="{BB962C8B-B14F-4D97-AF65-F5344CB8AC3E}">
        <p14:creationId xmlns:p14="http://schemas.microsoft.com/office/powerpoint/2010/main" xmlns="" val="80560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B5640D1B-B76E-4089-B995-7B3CD9EC8243}" type="datetime1">
              <a:rPr lang="en-US" smtClean="0"/>
              <a:pPr/>
              <a:t>9/20/2018</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r>
              <a:rPr lang="en-US" dirty="0"/>
              <a:t>Confidential</a:t>
            </a:r>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3473A1C0-A825-4010-AEED-4DBC40D9CF2E}" type="slidenum">
              <a:rPr lang="en-US" smtClean="0"/>
              <a:pPr/>
              <a:t>‹#›</a:t>
            </a:fld>
            <a:endParaRPr lang="en-US" dirty="0"/>
          </a:p>
        </p:txBody>
      </p:sp>
      <p:cxnSp>
        <p:nvCxnSpPr>
          <p:cNvPr id="10" name="Straight Connector 9"/>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5756377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730" y="2173604"/>
            <a:ext cx="7622628" cy="1728696"/>
          </a:xfrm>
        </p:spPr>
        <p:txBody>
          <a:bodyPr>
            <a:normAutofit/>
          </a:bodyPr>
          <a:lstStyle/>
          <a:p>
            <a:r>
              <a:rPr lang="en-US" sz="2800" dirty="0" smtClean="0">
                <a:solidFill>
                  <a:srgbClr val="FFC000"/>
                </a:solidFill>
              </a:rPr>
              <a:t>PV Real-Time </a:t>
            </a:r>
            <a:r>
              <a:rPr lang="en-US" sz="2800" smtClean="0">
                <a:solidFill>
                  <a:srgbClr val="FFC000"/>
                </a:solidFill>
              </a:rPr>
              <a:t>Monitoring system</a:t>
            </a:r>
            <a:r>
              <a:rPr lang="en-US" sz="2800" dirty="0" smtClean="0"/>
              <a:t/>
            </a:r>
            <a:br>
              <a:rPr lang="en-US" sz="2800" dirty="0" smtClean="0"/>
            </a:br>
            <a:r>
              <a:rPr lang="en-US" sz="1600" dirty="0" smtClean="0">
                <a:solidFill>
                  <a:schemeClr val="accent6">
                    <a:lumMod val="60000"/>
                    <a:lumOff val="40000"/>
                  </a:schemeClr>
                </a:solidFill>
                <a:latin typeface="Arial" pitchFamily="34" charset="0"/>
                <a:cs typeface="Arial" pitchFamily="34" charset="0"/>
              </a:rPr>
              <a:t>Online Solar Energy Monitoring</a:t>
            </a:r>
            <a:br>
              <a:rPr lang="en-US" sz="1600" dirty="0" smtClean="0">
                <a:solidFill>
                  <a:schemeClr val="accent6">
                    <a:lumMod val="60000"/>
                    <a:lumOff val="40000"/>
                  </a:schemeClr>
                </a:solidFill>
                <a:latin typeface="Arial" pitchFamily="34" charset="0"/>
                <a:cs typeface="Arial" pitchFamily="34" charset="0"/>
              </a:rPr>
            </a:br>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en-US" sz="1600" dirty="0" smtClean="0">
                <a:latin typeface="Arial" pitchFamily="34" charset="0"/>
                <a:cs typeface="Arial" pitchFamily="34" charset="0"/>
              </a:rPr>
              <a:t>“</a:t>
            </a:r>
            <a:r>
              <a:rPr lang="en-IN" sz="1800" b="1" dirty="0" smtClean="0">
                <a:solidFill>
                  <a:schemeClr val="accent3">
                    <a:lumMod val="60000"/>
                    <a:lumOff val="40000"/>
                  </a:schemeClr>
                </a:solidFill>
              </a:rPr>
              <a:t>HARNESS THE POWER OF SOLAR</a:t>
            </a:r>
            <a:r>
              <a:rPr lang="en-IN" sz="1600" b="1" dirty="0" smtClean="0"/>
              <a:t>”</a:t>
            </a:r>
            <a:br>
              <a:rPr lang="en-IN" sz="1600" b="1" dirty="0" smtClean="0"/>
            </a:br>
            <a:endParaRPr lang="en-US" sz="1600" dirty="0">
              <a:latin typeface="Arial" pitchFamily="34" charset="0"/>
              <a:cs typeface="Arial" pitchFamily="34" charset="0"/>
            </a:endParaRPr>
          </a:p>
        </p:txBody>
      </p:sp>
      <p:sp>
        <p:nvSpPr>
          <p:cNvPr id="3" name="Subtitle 2"/>
          <p:cNvSpPr>
            <a:spLocks noGrp="1"/>
          </p:cNvSpPr>
          <p:nvPr>
            <p:ph type="subTitle" idx="1"/>
          </p:nvPr>
        </p:nvSpPr>
        <p:spPr>
          <a:xfrm>
            <a:off x="895730" y="3670489"/>
            <a:ext cx="7034362" cy="706355"/>
          </a:xfrm>
        </p:spPr>
        <p:txBody>
          <a:bodyPr/>
          <a:lstStyle/>
          <a:p>
            <a:r>
              <a:rPr lang="en-US" dirty="0" smtClean="0"/>
              <a:t>Product </a:t>
            </a:r>
            <a:r>
              <a:rPr lang="en-US" dirty="0"/>
              <a:t>Documentation</a:t>
            </a:r>
          </a:p>
        </p:txBody>
      </p:sp>
    </p:spTree>
    <p:extLst>
      <p:ext uri="{BB962C8B-B14F-4D97-AF65-F5344CB8AC3E}">
        <p14:creationId xmlns:p14="http://schemas.microsoft.com/office/powerpoint/2010/main" xmlns="" val="122955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A</a:t>
            </a:r>
            <a:r>
              <a:rPr lang="en-US" dirty="0"/>
              <a:t>utomation</a:t>
            </a:r>
          </a:p>
        </p:txBody>
      </p:sp>
      <p:sp>
        <p:nvSpPr>
          <p:cNvPr id="4" name="Footer Placeholder 3"/>
          <p:cNvSpPr>
            <a:spLocks noGrp="1"/>
          </p:cNvSpPr>
          <p:nvPr>
            <p:ph type="ftr" sz="quarter" idx="11"/>
          </p:nvPr>
        </p:nvSpPr>
        <p:spPr/>
        <p:txBody>
          <a:bodyPr/>
          <a:lstStyle/>
          <a:p>
            <a:r>
              <a:rPr lang="en-US" dirty="0"/>
              <a:t>Confidential</a:t>
            </a:r>
          </a:p>
        </p:txBody>
      </p:sp>
      <p:graphicFrame>
        <p:nvGraphicFramePr>
          <p:cNvPr id="5" name="Content Placeholder 4"/>
          <p:cNvGraphicFramePr>
            <a:graphicFrameLocks/>
          </p:cNvGraphicFramePr>
          <p:nvPr>
            <p:extLst>
              <p:ext uri="{D42A27DB-BD31-4B8C-83A1-F6EECF244321}">
                <p14:modId xmlns:p14="http://schemas.microsoft.com/office/powerpoint/2010/main" xmlns="" val="3853661529"/>
              </p:ext>
            </p:extLst>
          </p:nvPr>
        </p:nvGraphicFramePr>
        <p:xfrm>
          <a:off x="762000" y="1115926"/>
          <a:ext cx="10788203" cy="4797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5126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99" y="379373"/>
            <a:ext cx="5756856" cy="1075939"/>
          </a:xfrm>
        </p:spPr>
        <p:txBody>
          <a:bodyPr>
            <a:normAutofit/>
          </a:bodyPr>
          <a:lstStyle/>
          <a:p>
            <a:r>
              <a:rPr lang="en-US" dirty="0"/>
              <a:t>Salient Features </a:t>
            </a:r>
          </a:p>
        </p:txBody>
      </p:sp>
      <p:sp>
        <p:nvSpPr>
          <p:cNvPr id="3" name="Content Placeholder 2"/>
          <p:cNvSpPr>
            <a:spLocks noGrp="1"/>
          </p:cNvSpPr>
          <p:nvPr>
            <p:ph idx="1"/>
          </p:nvPr>
        </p:nvSpPr>
        <p:spPr>
          <a:xfrm>
            <a:off x="5547857" y="530430"/>
            <a:ext cx="6248398" cy="5655156"/>
          </a:xfrm>
        </p:spPr>
        <p:txBody>
          <a:bodyPr/>
          <a:lstStyle/>
          <a:p>
            <a:endParaRPr lang="en-US" dirty="0" smtClean="0">
              <a:solidFill>
                <a:schemeClr val="accent1"/>
              </a:solidFill>
            </a:endParaRPr>
          </a:p>
          <a:p>
            <a:r>
              <a:rPr lang="en-US" dirty="0" smtClean="0">
                <a:solidFill>
                  <a:schemeClr val="accent1"/>
                </a:solidFill>
              </a:rPr>
              <a:t>Software </a:t>
            </a:r>
            <a:r>
              <a:rPr lang="en-US" dirty="0">
                <a:solidFill>
                  <a:schemeClr val="accent1"/>
                </a:solidFill>
              </a:rPr>
              <a:t>includes the following features</a:t>
            </a:r>
          </a:p>
          <a:p>
            <a:pPr marL="745236" lvl="1" indent="-342900">
              <a:buFont typeface="+mj-lt"/>
              <a:buAutoNum type="arabicPeriod"/>
            </a:pPr>
            <a:r>
              <a:rPr lang="en-IN" sz="2000" dirty="0" smtClean="0">
                <a:solidFill>
                  <a:schemeClr val="accent1"/>
                </a:solidFill>
              </a:rPr>
              <a:t>Dashboards, reports, and export functionality</a:t>
            </a:r>
            <a:endParaRPr lang="en-US" sz="2000" dirty="0">
              <a:solidFill>
                <a:schemeClr val="accent1"/>
              </a:solidFill>
            </a:endParaRPr>
          </a:p>
          <a:p>
            <a:pPr marL="745236" lvl="1" indent="-342900">
              <a:buFont typeface="+mj-lt"/>
              <a:buAutoNum type="arabicPeriod"/>
            </a:pPr>
            <a:r>
              <a:rPr lang="en-IN" sz="2000" dirty="0" smtClean="0">
                <a:solidFill>
                  <a:schemeClr val="accent1"/>
                </a:solidFill>
              </a:rPr>
              <a:t>Manage entire portfolio of your solar plants</a:t>
            </a:r>
          </a:p>
          <a:p>
            <a:pPr marL="745236" lvl="1" indent="-342900">
              <a:buFont typeface="+mj-lt"/>
              <a:buAutoNum type="arabicPeriod"/>
            </a:pPr>
            <a:r>
              <a:rPr lang="en-IN" sz="2000" dirty="0" smtClean="0">
                <a:solidFill>
                  <a:schemeClr val="accent1"/>
                </a:solidFill>
              </a:rPr>
              <a:t>Real time solar plant performance monitoring</a:t>
            </a:r>
          </a:p>
          <a:p>
            <a:pPr marL="745236" lvl="1" indent="-342900">
              <a:buFont typeface="+mj-lt"/>
              <a:buAutoNum type="arabicPeriod"/>
            </a:pPr>
            <a:r>
              <a:rPr lang="en-US" sz="2000" dirty="0" smtClean="0">
                <a:solidFill>
                  <a:schemeClr val="accent1"/>
                </a:solidFill>
              </a:rPr>
              <a:t>Environmental </a:t>
            </a:r>
            <a:r>
              <a:rPr lang="en-US" sz="2000" dirty="0">
                <a:solidFill>
                  <a:schemeClr val="accent1"/>
                </a:solidFill>
              </a:rPr>
              <a:t>contribution</a:t>
            </a:r>
          </a:p>
          <a:p>
            <a:pPr marL="745236" lvl="1" indent="-342900">
              <a:buFont typeface="+mj-lt"/>
              <a:buAutoNum type="arabicPeriod"/>
            </a:pPr>
            <a:r>
              <a:rPr lang="en-IN" sz="2000" dirty="0" smtClean="0">
                <a:solidFill>
                  <a:schemeClr val="accent1"/>
                </a:solidFill>
              </a:rPr>
              <a:t>Enterprise class user access control</a:t>
            </a:r>
          </a:p>
          <a:p>
            <a:pPr marL="745236" lvl="1" indent="-342900">
              <a:buFont typeface="+mj-lt"/>
              <a:buAutoNum type="arabicPeriod"/>
            </a:pPr>
            <a:r>
              <a:rPr lang="en-US" sz="2000" dirty="0" smtClean="0">
                <a:solidFill>
                  <a:schemeClr val="accent1"/>
                </a:solidFill>
              </a:rPr>
              <a:t>Significant events information relayed in the dashboard</a:t>
            </a:r>
          </a:p>
          <a:p>
            <a:pPr marL="745236" lvl="1" indent="-342900">
              <a:buFont typeface="+mj-lt"/>
              <a:buAutoNum type="arabicPeriod"/>
            </a:pPr>
            <a:r>
              <a:rPr lang="en-IN" sz="2000" dirty="0" smtClean="0">
                <a:solidFill>
                  <a:schemeClr val="accent1"/>
                </a:solidFill>
              </a:rPr>
              <a:t>Generate Alerts over email and SMS</a:t>
            </a:r>
          </a:p>
          <a:p>
            <a:pPr marL="745236" lvl="1" indent="-342900">
              <a:buFont typeface="+mj-lt"/>
              <a:buAutoNum type="arabicPeriod"/>
            </a:pPr>
            <a:r>
              <a:rPr lang="en-US" sz="2000" dirty="0" smtClean="0">
                <a:solidFill>
                  <a:schemeClr val="accent1"/>
                </a:solidFill>
              </a:rPr>
              <a:t>Inventory </a:t>
            </a:r>
            <a:r>
              <a:rPr lang="en-US" sz="2000" dirty="0">
                <a:solidFill>
                  <a:schemeClr val="accent1"/>
                </a:solidFill>
              </a:rPr>
              <a:t>management tool for effective management of </a:t>
            </a:r>
            <a:r>
              <a:rPr lang="en-US" sz="2000" dirty="0" smtClean="0">
                <a:solidFill>
                  <a:schemeClr val="accent1"/>
                </a:solidFill>
              </a:rPr>
              <a:t>assets</a:t>
            </a:r>
          </a:p>
          <a:p>
            <a:pPr marL="0" indent="0">
              <a:buNone/>
            </a:pPr>
            <a:endParaRPr lang="en-US" dirty="0"/>
          </a:p>
          <a:p>
            <a:pPr lvl="1"/>
            <a:endParaRPr lang="en-US" dirty="0"/>
          </a:p>
          <a:p>
            <a:pPr lvl="1"/>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Confidential</a:t>
            </a:r>
          </a:p>
        </p:txBody>
      </p:sp>
    </p:spTree>
    <p:extLst>
      <p:ext uri="{BB962C8B-B14F-4D97-AF65-F5344CB8AC3E}">
        <p14:creationId xmlns:p14="http://schemas.microsoft.com/office/powerpoint/2010/main" xmlns="" val="324843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99" y="379373"/>
            <a:ext cx="5756856" cy="1075939"/>
          </a:xfrm>
        </p:spPr>
        <p:txBody>
          <a:bodyPr>
            <a:normAutofit/>
          </a:bodyPr>
          <a:lstStyle/>
          <a:p>
            <a:r>
              <a:rPr lang="en-US" sz="5400" i="0" dirty="0" smtClean="0"/>
              <a:t>Benefits</a:t>
            </a:r>
            <a:endParaRPr lang="en-US" dirty="0"/>
          </a:p>
        </p:txBody>
      </p:sp>
      <p:sp>
        <p:nvSpPr>
          <p:cNvPr id="3" name="Content Placeholder 2"/>
          <p:cNvSpPr>
            <a:spLocks noGrp="1"/>
          </p:cNvSpPr>
          <p:nvPr>
            <p:ph idx="1"/>
          </p:nvPr>
        </p:nvSpPr>
        <p:spPr>
          <a:xfrm>
            <a:off x="5547857" y="530430"/>
            <a:ext cx="6248398" cy="5655156"/>
          </a:xfrm>
        </p:spPr>
        <p:txBody>
          <a:bodyPr/>
          <a:lstStyle/>
          <a:p>
            <a:endParaRPr lang="en-US" dirty="0" smtClean="0"/>
          </a:p>
          <a:p>
            <a:endParaRPr lang="en-US" dirty="0" smtClean="0"/>
          </a:p>
          <a:p>
            <a:pPr>
              <a:buNone/>
            </a:pPr>
            <a:r>
              <a:rPr lang="en-US" dirty="0" smtClean="0">
                <a:solidFill>
                  <a:schemeClr val="accent1"/>
                </a:solidFill>
              </a:rPr>
              <a:t>Software includes the following features</a:t>
            </a:r>
          </a:p>
          <a:p>
            <a:r>
              <a:rPr lang="en-IN" dirty="0" smtClean="0">
                <a:solidFill>
                  <a:schemeClr val="accent1"/>
                </a:solidFill>
              </a:rPr>
              <a:t>Forecasting Performance</a:t>
            </a:r>
          </a:p>
          <a:p>
            <a:r>
              <a:rPr lang="en-IN" dirty="0" smtClean="0">
                <a:solidFill>
                  <a:schemeClr val="accent1"/>
                </a:solidFill>
              </a:rPr>
              <a:t>Effective O&amp;M </a:t>
            </a:r>
          </a:p>
          <a:p>
            <a:r>
              <a:rPr lang="en-IN" dirty="0" smtClean="0">
                <a:solidFill>
                  <a:schemeClr val="accent1"/>
                </a:solidFill>
              </a:rPr>
              <a:t>Real Time Insights </a:t>
            </a:r>
          </a:p>
          <a:p>
            <a:r>
              <a:rPr lang="en-IN" dirty="0" smtClean="0">
                <a:solidFill>
                  <a:schemeClr val="accent1"/>
                </a:solidFill>
              </a:rPr>
              <a:t>Maximize Performance </a:t>
            </a:r>
          </a:p>
          <a:p>
            <a:r>
              <a:rPr lang="en-IN" dirty="0" smtClean="0">
                <a:solidFill>
                  <a:schemeClr val="accent1"/>
                </a:solidFill>
              </a:rPr>
              <a:t>Yield Analysis</a:t>
            </a:r>
            <a:endParaRPr lang="en-US" dirty="0" smtClean="0">
              <a:solidFill>
                <a:schemeClr val="accent1"/>
              </a:solidFill>
            </a:endParaRPr>
          </a:p>
          <a:p>
            <a:pPr marL="0" indent="0">
              <a:buNone/>
            </a:pPr>
            <a:endParaRPr lang="en-US" dirty="0"/>
          </a:p>
          <a:p>
            <a:pPr lvl="1"/>
            <a:endParaRPr lang="en-US" dirty="0"/>
          </a:p>
          <a:p>
            <a:pPr lvl="1"/>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Confidential</a:t>
            </a:r>
          </a:p>
        </p:txBody>
      </p:sp>
    </p:spTree>
    <p:extLst>
      <p:ext uri="{BB962C8B-B14F-4D97-AF65-F5344CB8AC3E}">
        <p14:creationId xmlns:p14="http://schemas.microsoft.com/office/powerpoint/2010/main" xmlns="" val="324843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99245" y="2047741"/>
            <a:ext cx="3374265" cy="1609859"/>
          </a:xfrm>
          <a:prstGeom prst="rect">
            <a:avLst/>
          </a:prstGeom>
          <a:solidFill>
            <a:srgbClr val="F1C40E"/>
          </a:solidFill>
          <a:ln>
            <a:solidFill>
              <a:srgbClr val="F1C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722290" y="197699"/>
            <a:ext cx="10515600" cy="1325563"/>
          </a:xfrm>
          <a:noFill/>
        </p:spPr>
        <p:txBody>
          <a:bodyPr/>
          <a:lstStyle/>
          <a:p>
            <a:pPr algn="l"/>
            <a:r>
              <a:rPr lang="en-US" dirty="0" smtClean="0"/>
              <a:t>How it works</a:t>
            </a:r>
            <a:endParaRPr lang="en-US" dirty="0">
              <a:solidFill>
                <a:srgbClr val="006666"/>
              </a:solidFill>
              <a:latin typeface="Book Antiqua" panose="02040602050305030304" pitchFamily="18" charset="0"/>
            </a:endParaRPr>
          </a:p>
        </p:txBody>
      </p:sp>
      <p:sp>
        <p:nvSpPr>
          <p:cNvPr id="7" name="Footer Placeholder 6"/>
          <p:cNvSpPr>
            <a:spLocks noGrp="1"/>
          </p:cNvSpPr>
          <p:nvPr>
            <p:ph type="ftr" sz="quarter" idx="11"/>
          </p:nvPr>
        </p:nvSpPr>
        <p:spPr>
          <a:xfrm>
            <a:off x="4228126" y="6432886"/>
            <a:ext cx="4114800" cy="365125"/>
          </a:xfrm>
        </p:spPr>
        <p:txBody>
          <a:bodyPr/>
          <a:lstStyle/>
          <a:p>
            <a:r>
              <a:rPr lang="en-US" dirty="0" smtClean="0"/>
              <a:t>Confidential</a:t>
            </a:r>
          </a:p>
          <a:p>
            <a:endParaRPr lang="en-US" dirty="0">
              <a:solidFill>
                <a:srgbClr val="006666"/>
              </a:solidFill>
            </a:endParaRPr>
          </a:p>
        </p:txBody>
      </p:sp>
      <p:cxnSp>
        <p:nvCxnSpPr>
          <p:cNvPr id="12" name="Straight Connector 11"/>
          <p:cNvCxnSpPr/>
          <p:nvPr/>
        </p:nvCxnSpPr>
        <p:spPr>
          <a:xfrm>
            <a:off x="2203324" y="3657600"/>
            <a:ext cx="0" cy="1133341"/>
          </a:xfrm>
          <a:prstGeom prst="line">
            <a:avLst/>
          </a:prstGeom>
          <a:ln w="34925">
            <a:solidFill>
              <a:srgbClr val="F1C40E"/>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rotWithShape="1">
          <a:blip r:embed="rId3" cstate="print">
            <a:extLst>
              <a:ext uri="{28A0092B-C50C-407E-A947-70E740481C1C}">
                <a14:useLocalDpi xmlns:a14="http://schemas.microsoft.com/office/drawing/2010/main" xmlns="" val="0"/>
              </a:ext>
            </a:extLst>
          </a:blip>
          <a:srcRect t="14796" b="20951"/>
          <a:stretch/>
        </p:blipFill>
        <p:spPr>
          <a:xfrm>
            <a:off x="631064" y="2163650"/>
            <a:ext cx="2977971" cy="1339403"/>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47361" y="4394769"/>
            <a:ext cx="1824508" cy="1824508"/>
          </a:xfrm>
          <a:prstGeom prst="rect">
            <a:avLst/>
          </a:prstGeom>
        </p:spPr>
      </p:pic>
      <p:sp>
        <p:nvSpPr>
          <p:cNvPr id="34" name="Rectangle 33"/>
          <p:cNvSpPr/>
          <p:nvPr/>
        </p:nvSpPr>
        <p:spPr>
          <a:xfrm>
            <a:off x="4936202" y="3713646"/>
            <a:ext cx="1403797" cy="759853"/>
          </a:xfrm>
          <a:prstGeom prst="rect">
            <a:avLst/>
          </a:prstGeom>
          <a:solidFill>
            <a:srgbClr val="F1C40E"/>
          </a:solidFill>
          <a:ln>
            <a:solidFill>
              <a:srgbClr val="F1C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MITRA HARDWARE</a:t>
            </a:r>
          </a:p>
        </p:txBody>
      </p:sp>
      <p:cxnSp>
        <p:nvCxnSpPr>
          <p:cNvPr id="36" name="Elbow Connector 35"/>
          <p:cNvCxnSpPr>
            <a:stCxn id="30" idx="3"/>
            <a:endCxn id="34" idx="1"/>
          </p:cNvCxnSpPr>
          <p:nvPr/>
        </p:nvCxnSpPr>
        <p:spPr>
          <a:xfrm flipV="1">
            <a:off x="3171869" y="4093573"/>
            <a:ext cx="1764333" cy="1213450"/>
          </a:xfrm>
          <a:prstGeom prst="bentConnector3">
            <a:avLst/>
          </a:prstGeom>
          <a:ln w="25400">
            <a:solidFill>
              <a:srgbClr val="F1C40E"/>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261166" y="4256458"/>
            <a:ext cx="898827" cy="830997"/>
          </a:xfrm>
          <a:prstGeom prst="rect">
            <a:avLst/>
          </a:prstGeom>
          <a:noFill/>
        </p:spPr>
        <p:txBody>
          <a:bodyPr wrap="square" rtlCol="0">
            <a:spAutoFit/>
          </a:bodyPr>
          <a:lstStyle/>
          <a:p>
            <a:r>
              <a:rPr lang="en-US" sz="1200" b="1" dirty="0">
                <a:solidFill>
                  <a:srgbClr val="006666"/>
                </a:solidFill>
              </a:rPr>
              <a:t>RS485,232</a:t>
            </a:r>
          </a:p>
          <a:p>
            <a:r>
              <a:rPr lang="en-US" sz="1200" b="1" dirty="0">
                <a:solidFill>
                  <a:srgbClr val="006666"/>
                </a:solidFill>
              </a:rPr>
              <a:t>Ethernet</a:t>
            </a:r>
          </a:p>
          <a:p>
            <a:r>
              <a:rPr lang="en-US" sz="1200" b="1" dirty="0">
                <a:solidFill>
                  <a:srgbClr val="006666"/>
                </a:solidFill>
              </a:rPr>
              <a:t>Wi-Fi</a:t>
            </a:r>
          </a:p>
          <a:p>
            <a:r>
              <a:rPr lang="en-US" sz="1200" b="1" dirty="0">
                <a:solidFill>
                  <a:srgbClr val="006666"/>
                </a:solidFill>
              </a:rPr>
              <a:t>Bluetooth</a:t>
            </a:r>
          </a:p>
        </p:txBody>
      </p:sp>
      <p:pic>
        <p:nvPicPr>
          <p:cNvPr id="48" name="Picture 47"/>
          <p:cNvPicPr>
            <a:picLocks noChangeAspect="1"/>
          </p:cNvPicPr>
          <p:nvPr/>
        </p:nvPicPr>
        <p:blipFill rotWithShape="1">
          <a:blip r:embed="rId5" cstate="print"/>
          <a:srcRect l="3742" t="15449" r="2819" b="11663"/>
          <a:stretch/>
        </p:blipFill>
        <p:spPr>
          <a:xfrm>
            <a:off x="7530652" y="1746643"/>
            <a:ext cx="3962400" cy="1732853"/>
          </a:xfrm>
          <a:prstGeom prst="rect">
            <a:avLst/>
          </a:prstGeom>
        </p:spPr>
      </p:pic>
      <p:cxnSp>
        <p:nvCxnSpPr>
          <p:cNvPr id="50" name="Elbow Connector 49"/>
          <p:cNvCxnSpPr>
            <a:stCxn id="34" idx="3"/>
            <a:endCxn id="48" idx="2"/>
          </p:cNvCxnSpPr>
          <p:nvPr/>
        </p:nvCxnSpPr>
        <p:spPr>
          <a:xfrm flipV="1">
            <a:off x="6339999" y="3479496"/>
            <a:ext cx="3171853" cy="614077"/>
          </a:xfrm>
          <a:prstGeom prst="bentConnector2">
            <a:avLst/>
          </a:prstGeom>
          <a:ln w="25400">
            <a:solidFill>
              <a:srgbClr val="F1C40E"/>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4" idx="3"/>
            <a:endCxn id="53" idx="0"/>
          </p:cNvCxnSpPr>
          <p:nvPr/>
        </p:nvCxnSpPr>
        <p:spPr>
          <a:xfrm>
            <a:off x="6339999" y="4093573"/>
            <a:ext cx="3171853" cy="429695"/>
          </a:xfrm>
          <a:prstGeom prst="bentConnector2">
            <a:avLst/>
          </a:prstGeom>
          <a:ln w="25400">
            <a:solidFill>
              <a:srgbClr val="F1C40E"/>
            </a:solidFill>
          </a:ln>
        </p:spPr>
        <p:style>
          <a:lnRef idx="1">
            <a:schemeClr val="accent1"/>
          </a:lnRef>
          <a:fillRef idx="0">
            <a:schemeClr val="accent1"/>
          </a:fillRef>
          <a:effectRef idx="0">
            <a:schemeClr val="accent1"/>
          </a:effectRef>
          <a:fontRef idx="minor">
            <a:schemeClr val="tx1"/>
          </a:fontRef>
        </p:style>
      </p:cxnSp>
      <p:sp>
        <p:nvSpPr>
          <p:cNvPr id="53" name="Regular Pentagon 52"/>
          <p:cNvSpPr/>
          <p:nvPr/>
        </p:nvSpPr>
        <p:spPr>
          <a:xfrm>
            <a:off x="8681969" y="4523268"/>
            <a:ext cx="1659765" cy="1384108"/>
          </a:xfrm>
          <a:prstGeom prst="pentagon">
            <a:avLst/>
          </a:prstGeom>
          <a:solidFill>
            <a:srgbClr val="F1C40E"/>
          </a:solidFill>
          <a:ln>
            <a:solidFill>
              <a:srgbClr val="F1C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AI Powered Analytics</a:t>
            </a:r>
          </a:p>
        </p:txBody>
      </p:sp>
      <p:cxnSp>
        <p:nvCxnSpPr>
          <p:cNvPr id="58" name="Elbow Connector 57"/>
          <p:cNvCxnSpPr>
            <a:stCxn id="30" idx="3"/>
            <a:endCxn id="59" idx="1"/>
          </p:cNvCxnSpPr>
          <p:nvPr/>
        </p:nvCxnSpPr>
        <p:spPr>
          <a:xfrm flipV="1">
            <a:off x="3171869" y="3069730"/>
            <a:ext cx="2634461" cy="2237293"/>
          </a:xfrm>
          <a:prstGeom prst="bentConnector3">
            <a:avLst>
              <a:gd name="adj1" fmla="val 50000"/>
            </a:avLst>
          </a:prstGeom>
          <a:ln w="50800" cmpd="dbl">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806330" y="2689803"/>
            <a:ext cx="1403797" cy="759853"/>
          </a:xfrm>
          <a:prstGeom prst="rect">
            <a:avLst/>
          </a:prstGeom>
          <a:solidFill>
            <a:srgbClr val="F1C40E"/>
          </a:solidFill>
          <a:ln>
            <a:solidFill>
              <a:srgbClr val="F1C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MITRA INTERFACE</a:t>
            </a:r>
          </a:p>
        </p:txBody>
      </p:sp>
      <p:cxnSp>
        <p:nvCxnSpPr>
          <p:cNvPr id="62" name="Elbow Connector 61"/>
          <p:cNvCxnSpPr>
            <a:stCxn id="59" idx="3"/>
            <a:endCxn id="48" idx="2"/>
          </p:cNvCxnSpPr>
          <p:nvPr/>
        </p:nvCxnSpPr>
        <p:spPr>
          <a:xfrm>
            <a:off x="7210127" y="3069730"/>
            <a:ext cx="2301725" cy="409766"/>
          </a:xfrm>
          <a:prstGeom prst="bentConnector4">
            <a:avLst>
              <a:gd name="adj1" fmla="val 6963"/>
              <a:gd name="adj2" fmla="val 155788"/>
            </a:avLst>
          </a:prstGeom>
          <a:ln w="50800" cmpd="dbl">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159789" y="4866431"/>
            <a:ext cx="1403797" cy="759853"/>
          </a:xfrm>
          <a:prstGeom prst="rect">
            <a:avLst/>
          </a:prstGeom>
          <a:solidFill>
            <a:srgbClr val="F1C40E"/>
          </a:solidFill>
          <a:ln>
            <a:solidFill>
              <a:srgbClr val="F1C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SCADA SYSTEM</a:t>
            </a:r>
          </a:p>
        </p:txBody>
      </p:sp>
      <p:sp>
        <p:nvSpPr>
          <p:cNvPr id="67" name="TextBox 66"/>
          <p:cNvSpPr txBox="1"/>
          <p:nvPr/>
        </p:nvSpPr>
        <p:spPr>
          <a:xfrm>
            <a:off x="1799261" y="3931224"/>
            <a:ext cx="898827" cy="276999"/>
          </a:xfrm>
          <a:prstGeom prst="rect">
            <a:avLst/>
          </a:prstGeom>
          <a:noFill/>
        </p:spPr>
        <p:txBody>
          <a:bodyPr wrap="square" rtlCol="0">
            <a:spAutoFit/>
          </a:bodyPr>
          <a:lstStyle/>
          <a:p>
            <a:r>
              <a:rPr lang="en-US" sz="1200" b="1" dirty="0">
                <a:solidFill>
                  <a:prstClr val="black"/>
                </a:solidFill>
              </a:rPr>
              <a:t>DC</a:t>
            </a:r>
          </a:p>
        </p:txBody>
      </p:sp>
      <p:sp>
        <p:nvSpPr>
          <p:cNvPr id="68" name="TextBox 67"/>
          <p:cNvSpPr txBox="1"/>
          <p:nvPr/>
        </p:nvSpPr>
        <p:spPr>
          <a:xfrm>
            <a:off x="8532982" y="1553102"/>
            <a:ext cx="1808750" cy="276999"/>
          </a:xfrm>
          <a:prstGeom prst="rect">
            <a:avLst/>
          </a:prstGeom>
          <a:noFill/>
        </p:spPr>
        <p:txBody>
          <a:bodyPr wrap="square" rtlCol="0">
            <a:spAutoFit/>
          </a:bodyPr>
          <a:lstStyle/>
          <a:p>
            <a:r>
              <a:rPr lang="en-US" sz="1200" b="1" dirty="0">
                <a:solidFill>
                  <a:srgbClr val="006666"/>
                </a:solidFill>
              </a:rPr>
              <a:t>MONITORING INTERFACE</a:t>
            </a:r>
          </a:p>
        </p:txBody>
      </p:sp>
      <p:cxnSp>
        <p:nvCxnSpPr>
          <p:cNvPr id="71" name="Straight Connector 70"/>
          <p:cNvCxnSpPr>
            <a:stCxn id="53" idx="5"/>
          </p:cNvCxnSpPr>
          <p:nvPr/>
        </p:nvCxnSpPr>
        <p:spPr>
          <a:xfrm flipV="1">
            <a:off x="10341732" y="5051248"/>
            <a:ext cx="695462" cy="701"/>
          </a:xfrm>
          <a:prstGeom prst="line">
            <a:avLst/>
          </a:prstGeom>
          <a:ln w="34925">
            <a:solidFill>
              <a:srgbClr val="F1C40E"/>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10446302" y="4790941"/>
            <a:ext cx="1284848" cy="654360"/>
          </a:xfrm>
          <a:prstGeom prst="rect">
            <a:avLst/>
          </a:prstGeom>
          <a:solidFill>
            <a:srgbClr val="F1C40E"/>
          </a:solidFill>
          <a:ln>
            <a:solidFill>
              <a:srgbClr val="F1C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REAL TIME INSIGHTS</a:t>
            </a:r>
          </a:p>
        </p:txBody>
      </p:sp>
      <p:cxnSp>
        <p:nvCxnSpPr>
          <p:cNvPr id="76" name="Straight Connector 75"/>
          <p:cNvCxnSpPr/>
          <p:nvPr/>
        </p:nvCxnSpPr>
        <p:spPr>
          <a:xfrm>
            <a:off x="3507741" y="6432886"/>
            <a:ext cx="618186" cy="12879"/>
          </a:xfrm>
          <a:prstGeom prst="line">
            <a:avLst/>
          </a:prstGeom>
          <a:ln w="34925">
            <a:solidFill>
              <a:srgbClr val="F1C40E"/>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507741" y="6615448"/>
            <a:ext cx="618186" cy="12879"/>
          </a:xfrm>
          <a:prstGeom prst="line">
            <a:avLst/>
          </a:prstGeom>
          <a:ln w="50800" cmpd="dbl">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159993" y="6261340"/>
            <a:ext cx="1506711" cy="276999"/>
          </a:xfrm>
          <a:prstGeom prst="rect">
            <a:avLst/>
          </a:prstGeom>
          <a:noFill/>
        </p:spPr>
        <p:txBody>
          <a:bodyPr wrap="square" rtlCol="0">
            <a:spAutoFit/>
          </a:bodyPr>
          <a:lstStyle/>
          <a:p>
            <a:r>
              <a:rPr lang="en-US" sz="1200" b="1" dirty="0">
                <a:solidFill>
                  <a:srgbClr val="006666"/>
                </a:solidFill>
              </a:rPr>
              <a:t>WITHOUT SCADA</a:t>
            </a:r>
          </a:p>
        </p:txBody>
      </p:sp>
      <p:sp>
        <p:nvSpPr>
          <p:cNvPr id="79" name="TextBox 78"/>
          <p:cNvSpPr txBox="1"/>
          <p:nvPr/>
        </p:nvSpPr>
        <p:spPr>
          <a:xfrm>
            <a:off x="4194059" y="6508890"/>
            <a:ext cx="1506711" cy="276999"/>
          </a:xfrm>
          <a:prstGeom prst="rect">
            <a:avLst/>
          </a:prstGeom>
          <a:noFill/>
        </p:spPr>
        <p:txBody>
          <a:bodyPr wrap="square" rtlCol="0">
            <a:spAutoFit/>
          </a:bodyPr>
          <a:lstStyle/>
          <a:p>
            <a:r>
              <a:rPr lang="en-US" sz="1200" b="1" dirty="0">
                <a:solidFill>
                  <a:srgbClr val="006666"/>
                </a:solidFill>
              </a:rPr>
              <a:t>WITH SCADA</a:t>
            </a:r>
          </a:p>
        </p:txBody>
      </p:sp>
    </p:spTree>
    <p:extLst>
      <p:ext uri="{BB962C8B-B14F-4D97-AF65-F5344CB8AC3E}">
        <p14:creationId xmlns:p14="http://schemas.microsoft.com/office/powerpoint/2010/main" xmlns="" val="142160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Ahead</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solidFill>
                  <a:schemeClr val="accent1"/>
                </a:solidFill>
              </a:rPr>
              <a:t>Include week ahead/day ahead forecast of generation</a:t>
            </a:r>
          </a:p>
          <a:p>
            <a:pPr marL="457200" indent="-457200">
              <a:buFont typeface="+mj-lt"/>
              <a:buAutoNum type="arabicPeriod"/>
            </a:pPr>
            <a:r>
              <a:rPr lang="en-US" dirty="0">
                <a:solidFill>
                  <a:schemeClr val="accent1"/>
                </a:solidFill>
              </a:rPr>
              <a:t>Include tools to gather usage information</a:t>
            </a:r>
          </a:p>
          <a:p>
            <a:pPr marL="457200" indent="-457200">
              <a:buFont typeface="+mj-lt"/>
              <a:buAutoNum type="arabicPeriod"/>
            </a:pPr>
            <a:r>
              <a:rPr lang="en-US" dirty="0">
                <a:solidFill>
                  <a:schemeClr val="accent1"/>
                </a:solidFill>
              </a:rPr>
              <a:t>Understand how the usage information can help any other stake holders in the eco-system( Developers, Financers, Panel cleaning equipment owners, Cabling enablers etc.) </a:t>
            </a:r>
          </a:p>
          <a:p>
            <a:pPr marL="457200" indent="-457200">
              <a:buFont typeface="+mj-lt"/>
              <a:buAutoNum type="arabicPeriod"/>
            </a:pPr>
            <a:r>
              <a:rPr lang="en-US" dirty="0">
                <a:solidFill>
                  <a:schemeClr val="accent1"/>
                </a:solidFill>
              </a:rPr>
              <a:t>Migrate to app based platform</a:t>
            </a:r>
          </a:p>
          <a:p>
            <a:pPr marL="457200" indent="-457200">
              <a:buFont typeface="+mj-lt"/>
              <a:buAutoNum type="arabicPeriod"/>
            </a:pPr>
            <a:r>
              <a:rPr lang="en-US" dirty="0">
                <a:solidFill>
                  <a:schemeClr val="accent1"/>
                </a:solidFill>
              </a:rPr>
              <a:t>Identify inverter vendors without specific UI’s and bring them on MITRA’s platform</a:t>
            </a:r>
          </a:p>
          <a:p>
            <a:pPr marL="457200" indent="-457200">
              <a:buFont typeface="+mj-lt"/>
              <a:buAutoNum type="arabicPeriod"/>
            </a:pPr>
            <a:r>
              <a:rPr lang="en-US" dirty="0">
                <a:solidFill>
                  <a:schemeClr val="accent1"/>
                </a:solidFill>
              </a:rPr>
              <a:t>Create a plug and play module(Inverter specific configurable mechanism with Soreva’s hardware to MITRA UI)</a:t>
            </a:r>
          </a:p>
          <a:p>
            <a:pPr marL="457200" indent="-457200">
              <a:buFont typeface="+mj-lt"/>
              <a:buAutoNum type="arabicPeriod"/>
            </a:pPr>
            <a:r>
              <a:rPr lang="en-US" dirty="0">
                <a:solidFill>
                  <a:schemeClr val="accent1"/>
                </a:solidFill>
              </a:rPr>
              <a:t> Establish PoI(Point of Interconnections) with existing inverter softwares to MITRA UI</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dirty="0"/>
              <a:t>Confidential</a:t>
            </a:r>
          </a:p>
        </p:txBody>
      </p:sp>
    </p:spTree>
    <p:extLst>
      <p:ext uri="{BB962C8B-B14F-4D97-AF65-F5344CB8AC3E}">
        <p14:creationId xmlns:p14="http://schemas.microsoft.com/office/powerpoint/2010/main" xmlns="" val="477863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3" y="3168203"/>
            <a:ext cx="10045522" cy="2244055"/>
          </a:xfrm>
        </p:spPr>
        <p:txBody>
          <a:bodyPr>
            <a:normAutofit/>
          </a:bodyPr>
          <a:lstStyle/>
          <a:p>
            <a:r>
              <a:rPr lang="en-US" sz="5400" i="0" dirty="0"/>
              <a:t>End of the beginning</a:t>
            </a:r>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Confidential</a:t>
            </a:r>
            <a:endParaRPr lang="en-US" dirty="0"/>
          </a:p>
        </p:txBody>
      </p:sp>
    </p:spTree>
    <p:extLst>
      <p:ext uri="{BB962C8B-B14F-4D97-AF65-F5344CB8AC3E}">
        <p14:creationId xmlns:p14="http://schemas.microsoft.com/office/powerpoint/2010/main" xmlns="" val="379469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521" y="4851283"/>
            <a:ext cx="8296654" cy="1266182"/>
          </a:xfrm>
        </p:spPr>
        <p:txBody>
          <a:bodyPr/>
          <a:lstStyle/>
          <a:p>
            <a:r>
              <a:rPr lang="en-US" dirty="0"/>
              <a:t>Index</a:t>
            </a:r>
          </a:p>
        </p:txBody>
      </p:sp>
      <p:sp>
        <p:nvSpPr>
          <p:cNvPr id="3" name="Content Placeholder 2"/>
          <p:cNvSpPr>
            <a:spLocks noGrp="1"/>
          </p:cNvSpPr>
          <p:nvPr>
            <p:ph type="body" idx="1"/>
          </p:nvPr>
        </p:nvSpPr>
        <p:spPr>
          <a:xfrm>
            <a:off x="1458276" y="2179360"/>
            <a:ext cx="8401429" cy="819150"/>
          </a:xfrm>
        </p:spPr>
        <p:txBody>
          <a:bodyPr>
            <a:noAutofit/>
          </a:bodyPr>
          <a:lstStyle/>
          <a:p>
            <a:pPr marL="457200" indent="-457200" algn="l">
              <a:buFont typeface="+mj-lt"/>
              <a:buAutoNum type="arabicPeriod"/>
            </a:pPr>
            <a:r>
              <a:rPr lang="en-US" sz="2800" i="0" dirty="0"/>
              <a:t>Aim</a:t>
            </a:r>
          </a:p>
          <a:p>
            <a:pPr marL="457200" indent="-457200" algn="l">
              <a:buFont typeface="+mj-lt"/>
              <a:buAutoNum type="arabicPeriod"/>
            </a:pPr>
            <a:r>
              <a:rPr lang="en-US" sz="2800" i="0" dirty="0" smtClean="0"/>
              <a:t>The Industry Problems</a:t>
            </a:r>
            <a:endParaRPr lang="en-US" sz="2800" i="0" dirty="0"/>
          </a:p>
          <a:p>
            <a:pPr marL="457200" indent="-457200" algn="l">
              <a:buFont typeface="+mj-lt"/>
              <a:buAutoNum type="arabicPeriod"/>
            </a:pPr>
            <a:r>
              <a:rPr lang="en-US" sz="2800" i="0" dirty="0" smtClean="0"/>
              <a:t>Solutions</a:t>
            </a:r>
            <a:endParaRPr lang="en-US" sz="2800" i="0" dirty="0"/>
          </a:p>
          <a:p>
            <a:pPr marL="457200" indent="-457200" algn="l">
              <a:buFont typeface="+mj-lt"/>
              <a:buAutoNum type="arabicPeriod"/>
            </a:pPr>
            <a:r>
              <a:rPr lang="en-US" sz="2800" i="0" dirty="0"/>
              <a:t>Salient </a:t>
            </a:r>
            <a:r>
              <a:rPr lang="en-US" sz="2800" i="0" dirty="0" smtClean="0"/>
              <a:t>Features</a:t>
            </a:r>
          </a:p>
          <a:p>
            <a:pPr marL="457200" indent="-457200" algn="l">
              <a:buFont typeface="+mj-lt"/>
              <a:buAutoNum type="arabicPeriod"/>
            </a:pPr>
            <a:r>
              <a:rPr lang="en-US" sz="2800" i="0" dirty="0" smtClean="0"/>
              <a:t>Benefits</a:t>
            </a:r>
            <a:endParaRPr lang="en-US" sz="2800" i="0" dirty="0"/>
          </a:p>
          <a:p>
            <a:pPr marL="457200" indent="-457200" algn="l">
              <a:buFont typeface="+mj-lt"/>
              <a:buAutoNum type="arabicPeriod"/>
            </a:pPr>
            <a:r>
              <a:rPr lang="en-US" sz="2800" i="0" dirty="0"/>
              <a:t>Road Ahead</a:t>
            </a:r>
          </a:p>
          <a:p>
            <a:pPr marL="457200" indent="-457200" algn="l">
              <a:buFont typeface="+mj-lt"/>
              <a:buAutoNum type="arabicPeriod"/>
            </a:pPr>
            <a:endParaRPr lang="en-US" sz="2800" i="0" dirty="0"/>
          </a:p>
          <a:p>
            <a:pPr marL="457200" indent="-457200" algn="l">
              <a:buFont typeface="+mj-lt"/>
              <a:buAutoNum type="arabicPeriod"/>
            </a:pPr>
            <a:endParaRPr lang="en-US" sz="2800" i="0" dirty="0"/>
          </a:p>
        </p:txBody>
      </p:sp>
      <p:sp>
        <p:nvSpPr>
          <p:cNvPr id="4" name="Footer Placeholder 3"/>
          <p:cNvSpPr>
            <a:spLocks noGrp="1"/>
          </p:cNvSpPr>
          <p:nvPr>
            <p:ph type="ftr" sz="quarter" idx="11"/>
          </p:nvPr>
        </p:nvSpPr>
        <p:spPr/>
        <p:txBody>
          <a:bodyPr/>
          <a:lstStyle/>
          <a:p>
            <a:r>
              <a:rPr lang="en-US" dirty="0"/>
              <a:t>Confidential</a:t>
            </a:r>
          </a:p>
        </p:txBody>
      </p:sp>
    </p:spTree>
    <p:extLst>
      <p:ext uri="{BB962C8B-B14F-4D97-AF65-F5344CB8AC3E}">
        <p14:creationId xmlns:p14="http://schemas.microsoft.com/office/powerpoint/2010/main" xmlns="" val="409046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Aim</a:t>
            </a:r>
          </a:p>
        </p:txBody>
      </p:sp>
      <p:sp>
        <p:nvSpPr>
          <p:cNvPr id="6" name="Content Placeholder 5"/>
          <p:cNvSpPr>
            <a:spLocks noGrp="1"/>
          </p:cNvSpPr>
          <p:nvPr>
            <p:ph type="body" idx="1"/>
          </p:nvPr>
        </p:nvSpPr>
        <p:spPr>
          <a:xfrm>
            <a:off x="1690095" y="4059675"/>
            <a:ext cx="8401429" cy="819150"/>
          </a:xfrm>
        </p:spPr>
        <p:txBody>
          <a:bodyPr>
            <a:noAutofit/>
          </a:bodyPr>
          <a:lstStyle/>
          <a:p>
            <a:pPr algn="l"/>
            <a:r>
              <a:rPr lang="en-IN" sz="2400" i="0" dirty="0" smtClean="0"/>
              <a:t>It supports you to monitor your production in real time from all your sites stations from single centralized platform so you do not have to travel those remote sites for calibration and configuration.</a:t>
            </a:r>
            <a:endParaRPr lang="en-US" sz="2400" b="1" i="0" dirty="0"/>
          </a:p>
        </p:txBody>
      </p:sp>
      <p:sp>
        <p:nvSpPr>
          <p:cNvPr id="4" name="Footer Placeholder 3"/>
          <p:cNvSpPr>
            <a:spLocks noGrp="1"/>
          </p:cNvSpPr>
          <p:nvPr>
            <p:ph type="ftr" sz="quarter" idx="11"/>
          </p:nvPr>
        </p:nvSpPr>
        <p:spPr/>
        <p:txBody>
          <a:bodyPr/>
          <a:lstStyle/>
          <a:p>
            <a:r>
              <a:rPr lang="en-US" dirty="0"/>
              <a:t>Confidential</a:t>
            </a:r>
          </a:p>
        </p:txBody>
      </p:sp>
    </p:spTree>
    <p:extLst>
      <p:ext uri="{BB962C8B-B14F-4D97-AF65-F5344CB8AC3E}">
        <p14:creationId xmlns:p14="http://schemas.microsoft.com/office/powerpoint/2010/main" xmlns="" val="8793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Industry</a:t>
            </a:r>
            <a:br>
              <a:rPr lang="en-US" dirty="0" smtClean="0"/>
            </a:br>
            <a:r>
              <a:rPr lang="en-US" dirty="0" smtClean="0"/>
              <a:t>Problems</a:t>
            </a:r>
            <a:endParaRPr lang="en-US" dirty="0"/>
          </a:p>
        </p:txBody>
      </p:sp>
      <p:sp>
        <p:nvSpPr>
          <p:cNvPr id="4" name="Footer Placeholder 3"/>
          <p:cNvSpPr>
            <a:spLocks noGrp="1"/>
          </p:cNvSpPr>
          <p:nvPr>
            <p:ph type="ftr" sz="quarter" idx="11"/>
          </p:nvPr>
        </p:nvSpPr>
        <p:spPr/>
        <p:txBody>
          <a:bodyPr/>
          <a:lstStyle/>
          <a:p>
            <a:r>
              <a:rPr lang="en-US" dirty="0"/>
              <a:t>Confidential</a:t>
            </a:r>
          </a:p>
        </p:txBody>
      </p:sp>
      <p:sp>
        <p:nvSpPr>
          <p:cNvPr id="7" name="Content Placeholder 6"/>
          <p:cNvSpPr>
            <a:spLocks noGrp="1"/>
          </p:cNvSpPr>
          <p:nvPr>
            <p:ph idx="1"/>
          </p:nvPr>
        </p:nvSpPr>
        <p:spPr/>
        <p:txBody>
          <a:bodyPr/>
          <a:lstStyle/>
          <a:p>
            <a:pPr marL="0" indent="0">
              <a:buNone/>
            </a:pPr>
            <a:r>
              <a:rPr lang="en-US" dirty="0" smtClean="0">
                <a:solidFill>
                  <a:schemeClr val="accent1"/>
                </a:solidFill>
              </a:rPr>
              <a:t>Solar Power Plant Industry in India is yet to embrace the digitization of their day to day operations. Here are some of the common problems they face</a:t>
            </a:r>
          </a:p>
          <a:p>
            <a:r>
              <a:rPr lang="en-IN" dirty="0" smtClean="0">
                <a:solidFill>
                  <a:schemeClr val="accent1"/>
                </a:solidFill>
              </a:rPr>
              <a:t>52% solar plants are not performing to their capacity. No tool for Base lining and benchmarking.</a:t>
            </a:r>
          </a:p>
          <a:p>
            <a:r>
              <a:rPr lang="en-IN" dirty="0" smtClean="0">
                <a:solidFill>
                  <a:schemeClr val="accent1"/>
                </a:solidFill>
              </a:rPr>
              <a:t>No tool to measure net electricity, generated less used or forecast yield.</a:t>
            </a:r>
          </a:p>
          <a:p>
            <a:r>
              <a:rPr lang="en-IN" dirty="0" smtClean="0">
                <a:solidFill>
                  <a:schemeClr val="accent1"/>
                </a:solidFill>
              </a:rPr>
              <a:t>Mismanaged scheduling of O&amp;M.</a:t>
            </a:r>
            <a:r>
              <a:rPr lang="en-IN" b="1" dirty="0" smtClean="0">
                <a:solidFill>
                  <a:schemeClr val="accent1"/>
                </a:solidFill>
              </a:rPr>
              <a:t> </a:t>
            </a:r>
          </a:p>
          <a:p>
            <a:r>
              <a:rPr lang="en-IN" dirty="0" smtClean="0">
                <a:solidFill>
                  <a:schemeClr val="accent1"/>
                </a:solidFill>
              </a:rPr>
              <a:t>Real-time performance ratio &amp; solar yield calculation required.</a:t>
            </a:r>
          </a:p>
          <a:p>
            <a:r>
              <a:rPr lang="en-IN" dirty="0" smtClean="0">
                <a:solidFill>
                  <a:schemeClr val="accent1"/>
                </a:solidFill>
              </a:rPr>
              <a:t>Some faults are impossible to detect without active monitoring.</a:t>
            </a:r>
          </a:p>
          <a:p>
            <a:r>
              <a:rPr lang="en-IN" dirty="0" smtClean="0">
                <a:solidFill>
                  <a:schemeClr val="accent1"/>
                </a:solidFill>
              </a:rPr>
              <a:t>Smart demand management tool required. </a:t>
            </a:r>
          </a:p>
          <a:p>
            <a:endParaRPr lang="en-IN" dirty="0"/>
          </a:p>
        </p:txBody>
      </p:sp>
    </p:spTree>
    <p:extLst>
      <p:ext uri="{BB962C8B-B14F-4D97-AF65-F5344CB8AC3E}">
        <p14:creationId xmlns:p14="http://schemas.microsoft.com/office/powerpoint/2010/main" xmlns="" val="380383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1565336"/>
          </a:xfrm>
        </p:spPr>
        <p:txBody>
          <a:bodyPr/>
          <a:lstStyle/>
          <a:p>
            <a:r>
              <a:rPr lang="en-US" dirty="0" smtClean="0"/>
              <a:t> Solutions</a:t>
            </a:r>
            <a:endParaRPr lang="en-US" dirty="0"/>
          </a:p>
        </p:txBody>
      </p:sp>
      <p:sp>
        <p:nvSpPr>
          <p:cNvPr id="4" name="Footer Placeholder 3"/>
          <p:cNvSpPr>
            <a:spLocks noGrp="1"/>
          </p:cNvSpPr>
          <p:nvPr>
            <p:ph type="ftr" sz="quarter" idx="11"/>
          </p:nvPr>
        </p:nvSpPr>
        <p:spPr/>
        <p:txBody>
          <a:bodyPr/>
          <a:lstStyle/>
          <a:p>
            <a:r>
              <a:rPr lang="en-US" dirty="0"/>
              <a:t>Confidential</a:t>
            </a:r>
          </a:p>
        </p:txBody>
      </p:sp>
      <p:sp>
        <p:nvSpPr>
          <p:cNvPr id="8" name="Content Placeholder 7"/>
          <p:cNvSpPr>
            <a:spLocks noGrp="1"/>
          </p:cNvSpPr>
          <p:nvPr>
            <p:ph idx="1"/>
          </p:nvPr>
        </p:nvSpPr>
        <p:spPr/>
        <p:txBody>
          <a:bodyPr/>
          <a:lstStyle/>
          <a:p>
            <a:endParaRPr lang="en-IN" dirty="0" smtClean="0"/>
          </a:p>
          <a:p>
            <a:endParaRPr lang="en-IN" dirty="0" smtClean="0"/>
          </a:p>
          <a:p>
            <a:endParaRPr lang="en-IN" dirty="0" smtClean="0"/>
          </a:p>
          <a:p>
            <a:r>
              <a:rPr lang="en-IN" dirty="0" smtClean="0">
                <a:solidFill>
                  <a:schemeClr val="accent1"/>
                </a:solidFill>
              </a:rPr>
              <a:t>A Software as a Service platform, that makes solar data simple to acquire, understand and act upon so that you can improve yield &amp; profitability.</a:t>
            </a:r>
            <a:endParaRPr lang="en-US" dirty="0">
              <a:solidFill>
                <a:schemeClr val="accent1"/>
              </a:solidFill>
            </a:endParaRPr>
          </a:p>
        </p:txBody>
      </p:sp>
    </p:spTree>
    <p:extLst>
      <p:ext uri="{BB962C8B-B14F-4D97-AF65-F5344CB8AC3E}">
        <p14:creationId xmlns:p14="http://schemas.microsoft.com/office/powerpoint/2010/main" xmlns="" val="312719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M</a:t>
            </a:r>
            <a:r>
              <a:rPr lang="en-US" dirty="0"/>
              <a:t>onitoring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4056877138"/>
              </p:ext>
            </p:extLst>
          </p:nvPr>
        </p:nvGraphicFramePr>
        <p:xfrm>
          <a:off x="762000" y="1115926"/>
          <a:ext cx="10788203" cy="4797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dirty="0"/>
              <a:t>Confidential</a:t>
            </a:r>
          </a:p>
        </p:txBody>
      </p:sp>
    </p:spTree>
    <p:extLst>
      <p:ext uri="{BB962C8B-B14F-4D97-AF65-F5344CB8AC3E}">
        <p14:creationId xmlns:p14="http://schemas.microsoft.com/office/powerpoint/2010/main" xmlns="" val="199613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9677"/>
            <a:ext cx="3833906" cy="4952492"/>
          </a:xfrm>
        </p:spPr>
        <p:txBody>
          <a:bodyPr/>
          <a:lstStyle/>
          <a:p>
            <a:r>
              <a:rPr lang="en-US" dirty="0">
                <a:solidFill>
                  <a:srgbClr val="FFC000"/>
                </a:solidFill>
              </a:rPr>
              <a:t>I</a:t>
            </a:r>
            <a:r>
              <a:rPr lang="en-US" dirty="0"/>
              <a:t>nsights</a:t>
            </a:r>
          </a:p>
        </p:txBody>
      </p:sp>
      <p:sp>
        <p:nvSpPr>
          <p:cNvPr id="4" name="Footer Placeholder 3"/>
          <p:cNvSpPr>
            <a:spLocks noGrp="1"/>
          </p:cNvSpPr>
          <p:nvPr>
            <p:ph type="ftr" sz="quarter" idx="11"/>
          </p:nvPr>
        </p:nvSpPr>
        <p:spPr/>
        <p:txBody>
          <a:bodyPr/>
          <a:lstStyle/>
          <a:p>
            <a:r>
              <a:rPr lang="en-US" dirty="0"/>
              <a:t>Confidential</a:t>
            </a:r>
          </a:p>
        </p:txBody>
      </p:sp>
      <p:graphicFrame>
        <p:nvGraphicFramePr>
          <p:cNvPr id="5" name="Content Placeholder 4"/>
          <p:cNvGraphicFramePr>
            <a:graphicFrameLocks/>
          </p:cNvGraphicFramePr>
          <p:nvPr>
            <p:extLst>
              <p:ext uri="{D42A27DB-BD31-4B8C-83A1-F6EECF244321}">
                <p14:modId xmlns:p14="http://schemas.microsoft.com/office/powerpoint/2010/main" xmlns="" val="1404603931"/>
              </p:ext>
            </p:extLst>
          </p:nvPr>
        </p:nvGraphicFramePr>
        <p:xfrm>
          <a:off x="762000" y="1115926"/>
          <a:ext cx="10788203" cy="4797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7279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08" y="416026"/>
            <a:ext cx="6089561" cy="998666"/>
          </a:xfrm>
        </p:spPr>
        <p:txBody>
          <a:bodyPr/>
          <a:lstStyle/>
          <a:p>
            <a:r>
              <a:rPr lang="en-US" dirty="0">
                <a:solidFill>
                  <a:srgbClr val="FFC000"/>
                </a:solidFill>
              </a:rPr>
              <a:t>T</a:t>
            </a:r>
            <a:r>
              <a:rPr lang="en-US" dirty="0"/>
              <a:t>hreat Mitigation</a:t>
            </a:r>
          </a:p>
        </p:txBody>
      </p:sp>
      <p:sp>
        <p:nvSpPr>
          <p:cNvPr id="4" name="Footer Placeholder 3"/>
          <p:cNvSpPr>
            <a:spLocks noGrp="1"/>
          </p:cNvSpPr>
          <p:nvPr>
            <p:ph type="ftr" sz="quarter" idx="11"/>
          </p:nvPr>
        </p:nvSpPr>
        <p:spPr/>
        <p:txBody>
          <a:bodyPr/>
          <a:lstStyle/>
          <a:p>
            <a:r>
              <a:rPr lang="en-US" dirty="0"/>
              <a:t>Confidential</a:t>
            </a:r>
          </a:p>
        </p:txBody>
      </p:sp>
      <p:graphicFrame>
        <p:nvGraphicFramePr>
          <p:cNvPr id="5" name="Content Placeholder 4"/>
          <p:cNvGraphicFramePr>
            <a:graphicFrameLocks/>
          </p:cNvGraphicFramePr>
          <p:nvPr>
            <p:extLst>
              <p:ext uri="{D42A27DB-BD31-4B8C-83A1-F6EECF244321}">
                <p14:modId xmlns:p14="http://schemas.microsoft.com/office/powerpoint/2010/main" xmlns="" val="685272639"/>
              </p:ext>
            </p:extLst>
          </p:nvPr>
        </p:nvGraphicFramePr>
        <p:xfrm>
          <a:off x="762000" y="1115926"/>
          <a:ext cx="10788203" cy="4797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10979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08162"/>
            <a:ext cx="4814551" cy="908514"/>
          </a:xfrm>
        </p:spPr>
        <p:txBody>
          <a:bodyPr/>
          <a:lstStyle/>
          <a:p>
            <a:r>
              <a:rPr lang="en-US" dirty="0">
                <a:solidFill>
                  <a:srgbClr val="FFC000"/>
                </a:solidFill>
              </a:rPr>
              <a:t>R</a:t>
            </a:r>
            <a:r>
              <a:rPr lang="en-US" dirty="0"/>
              <a:t>isk Analysis</a:t>
            </a:r>
          </a:p>
        </p:txBody>
      </p:sp>
      <p:sp>
        <p:nvSpPr>
          <p:cNvPr id="4" name="Footer Placeholder 3"/>
          <p:cNvSpPr>
            <a:spLocks noGrp="1"/>
          </p:cNvSpPr>
          <p:nvPr>
            <p:ph type="ftr" sz="quarter" idx="11"/>
          </p:nvPr>
        </p:nvSpPr>
        <p:spPr/>
        <p:txBody>
          <a:bodyPr/>
          <a:lstStyle/>
          <a:p>
            <a:r>
              <a:rPr lang="en-US" dirty="0"/>
              <a:t>Confidential</a:t>
            </a:r>
          </a:p>
        </p:txBody>
      </p:sp>
      <p:graphicFrame>
        <p:nvGraphicFramePr>
          <p:cNvPr id="5" name="Content Placeholder 4"/>
          <p:cNvGraphicFramePr>
            <a:graphicFrameLocks/>
          </p:cNvGraphicFramePr>
          <p:nvPr>
            <p:extLst>
              <p:ext uri="{D42A27DB-BD31-4B8C-83A1-F6EECF244321}">
                <p14:modId xmlns:p14="http://schemas.microsoft.com/office/powerpoint/2010/main" xmlns="" val="2853466038"/>
              </p:ext>
            </p:extLst>
          </p:nvPr>
        </p:nvGraphicFramePr>
        <p:xfrm>
          <a:off x="762000" y="1115926"/>
          <a:ext cx="10788203" cy="4797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33835116"/>
      </p:ext>
    </p:extLst>
  </p:cSld>
  <p:clrMapOvr>
    <a:masterClrMapping/>
  </p:clrMapOvr>
</p:sld>
</file>

<file path=ppt/theme/theme1.xml><?xml version="1.0" encoding="utf-8"?>
<a:theme xmlns:a="http://schemas.openxmlformats.org/drawingml/2006/main" name="Headline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eadlines" id="{3841520A-25F2-4EB8-BE4C-611DB5ABEED9}" vid="{12434FFF-CE4A-40FC-99FF-CA1400F2E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822</TotalTime>
  <Words>550</Words>
  <Application>Microsoft Office PowerPoint</Application>
  <PresentationFormat>Custom</PresentationFormat>
  <Paragraphs>130</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Headlines</vt:lpstr>
      <vt:lpstr>PV Real-Time Monitoring system Online Solar Energy Monitoring  “HARNESS THE POWER OF SOLAR” </vt:lpstr>
      <vt:lpstr>Index</vt:lpstr>
      <vt:lpstr>Aim</vt:lpstr>
      <vt:lpstr>The Industry Problems</vt:lpstr>
      <vt:lpstr> Solutions</vt:lpstr>
      <vt:lpstr>Monitoring</vt:lpstr>
      <vt:lpstr>Insights</vt:lpstr>
      <vt:lpstr>Threat Mitigation</vt:lpstr>
      <vt:lpstr>Risk Analysis</vt:lpstr>
      <vt:lpstr>Automation</vt:lpstr>
      <vt:lpstr>Salient Features </vt:lpstr>
      <vt:lpstr>Benefits</vt:lpstr>
      <vt:lpstr>How it works</vt:lpstr>
      <vt:lpstr>Road Ahead</vt:lpstr>
      <vt:lpstr>End of the beginning</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MITRA</dc:title>
  <dc:creator>suraj anand</dc:creator>
  <cp:lastModifiedBy>Windows User</cp:lastModifiedBy>
  <cp:revision>50</cp:revision>
  <dcterms:created xsi:type="dcterms:W3CDTF">2017-05-20T10:24:36Z</dcterms:created>
  <dcterms:modified xsi:type="dcterms:W3CDTF">2018-09-20T18:12:51Z</dcterms:modified>
</cp:coreProperties>
</file>