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u="sng"/>
              <a:t>SEMINAR</a:t>
            </a:r>
            <a:endParaRPr u="sng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COLLEGE ASSIGNMENT COMPUTERIZATION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79475"/>
            <a:ext cx="9144000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81000"/>
            <a:ext cx="8520600" cy="4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ASSIGNMENT SUBMISSION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STUDENTS CAN LOGIN TO THEIR ACCOUNT FOR ASSIGNMENT PROCESS.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HERE MULTIPLE USER INTERFACES CAN BE DONE.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IN STAFF SIDE, THE STAFFS NEED TO PROVIDE THE ASSIGNMENT NAME, DEPARTMENT, COURSE AND YEAR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THE PUBLISHED DETAIL WILL BE TRANSFERRED TO THE CORRESPONDING STUDENT’S LOGIN.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AFTER ASSIGNMENT PREPARATION, STUDENTS NEED TO UPLOAD THE ASSIGNMENT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THE DATABASE WILL ACCEPT VARIOUS FORMATS FOR ASSIGNMENT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403400"/>
            <a:ext cx="8520600" cy="4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ASSIGNMENT VALIDATION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AFTER UPLOADING THE ASSIGNMENT, ALL THE FILES WILL BE CENTRALIZED IN THE SERVER FOR VALIDATION PROCESS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CLIENT SERVER METHOD WITH LOCAL HOST HAS BEEN USED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THIS WILL SEPARATE THE ASSIGNMENT THE CONTENT AND FORWARD THE DETAILS TO THE CORRESPONDING FACULTY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THE FACULTY WILL RECEIVE THE EXACT FILE UPLOADED BY THE STUDENT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THE FILE CAN BE EITHER DOWNLOAD BY THE FACULTY OR CAN BE VIEWED ON THE BROWSER ITSELF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347375"/>
            <a:ext cx="8520600" cy="4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MARKS UPDATE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THIS IS THE DEPENDENCY MODULE OF THE PREVIOUS MODULE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BOTH VALIDATION AND TRANSFER PROCESS HAS BEEN USED IN THIS MODULE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STAFF PROVIDES MARKS FOR THE PROVIDED ASSIGNMENT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STUDENTS CAN VIEW THEIR MARKS IN THEIR LOGIN</a:t>
            </a:r>
            <a:endParaRPr sz="16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BEST ASSIGNMENT AND LATE SUBMISSION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ALL DATA COMES UNDER DATA MINING PROCESS.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WHILE SUBMITTING THE ASSIGNMENT, DATE AND TIME WILL BE CALCULATED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LATE SUBMISSION DETAILS WILL BE HIGHLIGHTED IN THE GRID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IF FACULTY FINDS ANY BEST ASSIGNMENT AND PUBLISH TO THE ENTIRE CLASS ROOM.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THIS ENCOURAGES THE STUDENTS TO WRITE OR PREPARE GOOD ASSIGNMENTS.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2000">
                <a:solidFill>
                  <a:srgbClr val="000000"/>
                </a:solidFill>
              </a:rPr>
              <a:t>USING THIS PROJECT WE HAVE PROVIDED AN INTIMATE TEACHER AND STUDENT INTERACTION PORTAL. USING THIS PORTAL A STUDENT CAN UPLOAD HIS/HER ASSIGNMENT AND CAN VIEW HIS/HER GRADES. IT ALSO MAKES IT EASY FOR THE FACULTY TO VIEW ASSIGNMENT, GRADE AND MAYBE CHOOSE ANY BEST ASSIGNMENT FOR FUTURE REFERENCE.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ABSTRACT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HANDLES FACULTY-STUDENT INTERACTIONS EASILY AND EFFICIENTLY.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SERVES AS AN INTIMATE WEBSITE FOR TEACHERS TO INTERACT WITH STUDENTS WITHOUT ANY INTERRUPTIONS OR DISCOMFORT.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WEBSITE'S MAIN PURPOSE IS TO HANDLE SMALL ORDERED GROUPS OF STUDENTS AND FACULTIES INSTEAD OF A LARGE DISORDERED NETWORK OF MANY INDIVIDUALS.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SERVES TO AVOID COMPLICATIONS AND THE DISCOMFORTS OF A LARGE CLASSROOM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CAN INTERACT WITH THEIR PROFESSORS AND SUBMIT THEIR EXPECTED ASSIGNMENTS AND SUBMISSIONS THROUGH THIS PORTAL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FACULTY CAN DOWNLOAD THE PROJECTS, GRADE THEM AND ALSO CHOOSE THE BEST ONE AS A REFERENCE FOR THE OTHER STUDENTS.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SIMPLIFIES THE STUDENT TEACHER INTERACTIONS AND RESTRICTS IT TO A SMALL GROUP.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SQL DATABASE IS ACTUALLY PERFORMED OF SQL EXPRESS AS EXPRESS IS FREE AND ENCOMPASSES ALL THE REQUIREMENTS MAKING THE PROJECT ESSENTIALLY FREE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ONLY USES MICROSOFT’S SOFTWARES. THIS PROVIDES UNIFORMITY THROUGHOUT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RUN IN THE BROWSER WE USE JAVASCRIPT.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THE ONGOING PANDEMIC, IT IS A DAILY STRUGGLE FOR A FACULTY TO COMMUNICATE WITH HIS/HER STUDENTS. “COLLEGE ASSIGNMENT COMPUTERIZATION” SERVES AS AN INTIMATE WEBSITE FOR TEACHERS TO INTERACT WITH STUDENTS WITHOUT ANY INTERRUPTIONS OR DISCOMFORT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LITERATURE REVIEW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“COLLEGE ASSIGNMENT COMPUTERIZATION” IS AN INTIMATE WEBSITE THAT ENABLES INTERACTION BETWEEN FACULTY AND STUDENTS.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 WE USE SQLITE TO STORE AND READ THE DATABASE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 PROGRAMMING LANGUAGE USED TO MAKE THIS PROJECT IS “C#”.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DESIGN THE WEBSITE WE HAVE USED JAVASCRIPT.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ASP.NET AS A PLATFORM TO CREATE DYNAMIC WEBSITE.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DID NOT USE PHP BECAUSE ASP.NET IS FASTER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PROPOSED WORK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PROVIDES A PLATFORM WHERE TEACHERS AND STUDENT CAN INTERACT THROUGH A WEBSITE.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ALSO ENABLES STUDENTS TO UPLOAD ASSIGNMENTS ALLOTTED TO THEM BY THEIR FACULTY INCHARGE.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ALONG WITH UPLOADING AND EVALUATION, TEACHER CAN ALSO CHOOSE THE BEST PROJECT OUT OF ALL AND KEEP IT A REFERENCE FOR FUTURE USE.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ARCHITECTURE DIAGRAM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1922" t="0"/>
          <a:stretch/>
        </p:blipFill>
        <p:spPr>
          <a:xfrm>
            <a:off x="1810125" y="1079525"/>
            <a:ext cx="5417675" cy="3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950" y="212900"/>
            <a:ext cx="5272100" cy="47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MODULES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STUDENT’S LOGIN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SUBMISSION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VALIDATION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MARKS UPDATES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ASSIGNMENT AND LATE SUBMISSION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MODULE DESCRIPTION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STUDENT’S LOGIN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INITIAL MODULE OF THE PROJECT, STUDENT PLAYS MAIN ROLE IN PROJECT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CORRESPONDING FACULTY CAN CREATE THE STUDENT DETAILS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FACULTY IS RESPONSIBLE FOR MAINTAINING THEIR STUDENT LIST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ALL THE DETAILS WILL BE CENTRALIZED IN THE LOCAL SERVER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ONCE A STUDENT ID IS CREATED THE STUDENT WILL BE PROVIDED WITH A UNIQUE USERNAME AND PASSWORD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STUDENTS CAN LOGIN FOR FURTHER USE.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