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8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Suraj" userId="d8c1a7ad47e6e531" providerId="LiveId" clId="{2BBD2102-69FA-4516-9D83-25887DEE115B}"/>
    <pc:docChg chg="undo custSel modSld sldOrd modMainMaster">
      <pc:chgData name="Anand Suraj" userId="d8c1a7ad47e6e531" providerId="LiveId" clId="{2BBD2102-69FA-4516-9D83-25887DEE115B}" dt="2022-04-06T09:12:27.384" v="2030" actId="27636"/>
      <pc:docMkLst>
        <pc:docMk/>
      </pc:docMkLst>
      <pc:sldChg chg="modSp mod">
        <pc:chgData name="Anand Suraj" userId="d8c1a7ad47e6e531" providerId="LiveId" clId="{2BBD2102-69FA-4516-9D83-25887DEE115B}" dt="2022-04-06T08:44:18.489" v="1980" actId="2711"/>
        <pc:sldMkLst>
          <pc:docMk/>
          <pc:sldMk cId="2512780017" sldId="256"/>
        </pc:sldMkLst>
        <pc:spChg chg="mod">
          <ac:chgData name="Anand Suraj" userId="d8c1a7ad47e6e531" providerId="LiveId" clId="{2BBD2102-69FA-4516-9D83-25887DEE115B}" dt="2022-04-06T07:20:02.904" v="1976" actId="1076"/>
          <ac:spMkLst>
            <pc:docMk/>
            <pc:sldMk cId="2512780017" sldId="256"/>
            <ac:spMk id="2" creationId="{5D4E632A-3901-4A21-8459-00F9057D6D0D}"/>
          </ac:spMkLst>
        </pc:spChg>
        <pc:spChg chg="mod">
          <ac:chgData name="Anand Suraj" userId="d8c1a7ad47e6e531" providerId="LiveId" clId="{2BBD2102-69FA-4516-9D83-25887DEE115B}" dt="2022-04-06T08:44:18.489" v="1980" actId="2711"/>
          <ac:spMkLst>
            <pc:docMk/>
            <pc:sldMk cId="2512780017" sldId="256"/>
            <ac:spMk id="3" creationId="{A835936A-6BA1-4675-9A1E-ADF0012720A4}"/>
          </ac:spMkLst>
        </pc:spChg>
        <pc:picChg chg="mod">
          <ac:chgData name="Anand Suraj" userId="d8c1a7ad47e6e531" providerId="LiveId" clId="{2BBD2102-69FA-4516-9D83-25887DEE115B}" dt="2022-04-06T07:00:38.274" v="1557" actId="14100"/>
          <ac:picMkLst>
            <pc:docMk/>
            <pc:sldMk cId="2512780017" sldId="256"/>
            <ac:picMk id="13" creationId="{18A46E73-90C7-4570-9946-50B9C97852EC}"/>
          </ac:picMkLst>
        </pc:picChg>
      </pc:sldChg>
      <pc:sldChg chg="addSp delSp modSp mod">
        <pc:chgData name="Anand Suraj" userId="d8c1a7ad47e6e531" providerId="LiveId" clId="{2BBD2102-69FA-4516-9D83-25887DEE115B}" dt="2022-04-06T08:49:47.070" v="2008" actId="20577"/>
        <pc:sldMkLst>
          <pc:docMk/>
          <pc:sldMk cId="1047666813" sldId="257"/>
        </pc:sldMkLst>
        <pc:spChg chg="mod">
          <ac:chgData name="Anand Suraj" userId="d8c1a7ad47e6e531" providerId="LiveId" clId="{2BBD2102-69FA-4516-9D83-25887DEE115B}" dt="2022-04-06T07:01:19.074" v="1568" actId="255"/>
          <ac:spMkLst>
            <pc:docMk/>
            <pc:sldMk cId="1047666813" sldId="257"/>
            <ac:spMk id="2" creationId="{99E25997-0A9E-4322-892E-B50E30804F0F}"/>
          </ac:spMkLst>
        </pc:spChg>
        <pc:spChg chg="mod">
          <ac:chgData name="Anand Suraj" userId="d8c1a7ad47e6e531" providerId="LiveId" clId="{2BBD2102-69FA-4516-9D83-25887DEE115B}" dt="2022-04-06T08:49:47.070" v="2008" actId="20577"/>
          <ac:spMkLst>
            <pc:docMk/>
            <pc:sldMk cId="1047666813" sldId="257"/>
            <ac:spMk id="3" creationId="{8FED8E81-C3F8-4B18-B0CA-16263654D6FF}"/>
          </ac:spMkLst>
        </pc:spChg>
        <pc:picChg chg="del">
          <ac:chgData name="Anand Suraj" userId="d8c1a7ad47e6e531" providerId="LiveId" clId="{2BBD2102-69FA-4516-9D83-25887DEE115B}" dt="2022-04-06T07:01:11.016" v="1566" actId="478"/>
          <ac:picMkLst>
            <pc:docMk/>
            <pc:sldMk cId="1047666813" sldId="257"/>
            <ac:picMk id="4" creationId="{118D4B1C-E23C-4317-A70B-2BE6B44830EB}"/>
          </ac:picMkLst>
        </pc:picChg>
        <pc:picChg chg="add del mod">
          <ac:chgData name="Anand Suraj" userId="d8c1a7ad47e6e531" providerId="LiveId" clId="{2BBD2102-69FA-4516-9D83-25887DEE115B}" dt="2022-04-06T07:03:21.529" v="1736" actId="478"/>
          <ac:picMkLst>
            <pc:docMk/>
            <pc:sldMk cId="1047666813" sldId="257"/>
            <ac:picMk id="5" creationId="{BAE2C2FE-6F79-4108-9B6D-BEF852EA5A5A}"/>
          </ac:picMkLst>
        </pc:picChg>
        <pc:picChg chg="add mod">
          <ac:chgData name="Anand Suraj" userId="d8c1a7ad47e6e531" providerId="LiveId" clId="{2BBD2102-69FA-4516-9D83-25887DEE115B}" dt="2022-04-06T07:03:22.276" v="1737"/>
          <ac:picMkLst>
            <pc:docMk/>
            <pc:sldMk cId="1047666813" sldId="257"/>
            <ac:picMk id="6" creationId="{5EACF1C7-987D-407B-9EA4-C900DC10C0C1}"/>
          </ac:picMkLst>
        </pc:picChg>
      </pc:sldChg>
      <pc:sldChg chg="addSp delSp modSp mod">
        <pc:chgData name="Anand Suraj" userId="d8c1a7ad47e6e531" providerId="LiveId" clId="{2BBD2102-69FA-4516-9D83-25887DEE115B}" dt="2022-04-06T08:46:06.287" v="1987" actId="20577"/>
        <pc:sldMkLst>
          <pc:docMk/>
          <pc:sldMk cId="3086445423" sldId="258"/>
        </pc:sldMkLst>
        <pc:spChg chg="mod">
          <ac:chgData name="Anand Suraj" userId="d8c1a7ad47e6e531" providerId="LiveId" clId="{2BBD2102-69FA-4516-9D83-25887DEE115B}" dt="2022-04-06T04:48:51.886" v="30" actId="1076"/>
          <ac:spMkLst>
            <pc:docMk/>
            <pc:sldMk cId="3086445423" sldId="258"/>
            <ac:spMk id="2" creationId="{4792F150-A6DF-4F01-9FFA-89CB75D3380A}"/>
          </ac:spMkLst>
        </pc:spChg>
        <pc:spChg chg="mod">
          <ac:chgData name="Anand Suraj" userId="d8c1a7ad47e6e531" providerId="LiveId" clId="{2BBD2102-69FA-4516-9D83-25887DEE115B}" dt="2022-04-06T08:46:06.287" v="1987" actId="20577"/>
          <ac:spMkLst>
            <pc:docMk/>
            <pc:sldMk cId="3086445423" sldId="258"/>
            <ac:spMk id="3" creationId="{7743C409-256D-4B7A-B435-9F4C12AE2A13}"/>
          </ac:spMkLst>
        </pc:spChg>
        <pc:picChg chg="del mod">
          <ac:chgData name="Anand Suraj" userId="d8c1a7ad47e6e531" providerId="LiveId" clId="{2BBD2102-69FA-4516-9D83-25887DEE115B}" dt="2022-04-06T07:00:43.266" v="1558" actId="478"/>
          <ac:picMkLst>
            <pc:docMk/>
            <pc:sldMk cId="3086445423" sldId="258"/>
            <ac:picMk id="4" creationId="{9356F06A-B915-405F-A123-DE9D8431DC58}"/>
          </ac:picMkLst>
        </pc:picChg>
        <pc:picChg chg="add mod">
          <ac:chgData name="Anand Suraj" userId="d8c1a7ad47e6e531" providerId="LiveId" clId="{2BBD2102-69FA-4516-9D83-25887DEE115B}" dt="2022-04-06T07:00:50.398" v="1560"/>
          <ac:picMkLst>
            <pc:docMk/>
            <pc:sldMk cId="3086445423" sldId="258"/>
            <ac:picMk id="5" creationId="{60EED41F-33D6-42BB-93B9-9A617B49B172}"/>
          </ac:picMkLst>
        </pc:picChg>
      </pc:sldChg>
      <pc:sldChg chg="addSp delSp modSp mod">
        <pc:chgData name="Anand Suraj" userId="d8c1a7ad47e6e531" providerId="LiveId" clId="{2BBD2102-69FA-4516-9D83-25887DEE115B}" dt="2022-04-06T07:08:56.429" v="1772"/>
        <pc:sldMkLst>
          <pc:docMk/>
          <pc:sldMk cId="2516998689" sldId="259"/>
        </pc:sldMkLst>
        <pc:spChg chg="mod">
          <ac:chgData name="Anand Suraj" userId="d8c1a7ad47e6e531" providerId="LiveId" clId="{2BBD2102-69FA-4516-9D83-25887DEE115B}" dt="2022-04-06T05:00:17.442" v="80" actId="1076"/>
          <ac:spMkLst>
            <pc:docMk/>
            <pc:sldMk cId="2516998689" sldId="259"/>
            <ac:spMk id="2" creationId="{E6492220-87D7-4422-95D1-96ACDF486AA8}"/>
          </ac:spMkLst>
        </pc:spChg>
        <pc:spChg chg="mod">
          <ac:chgData name="Anand Suraj" userId="d8c1a7ad47e6e531" providerId="LiveId" clId="{2BBD2102-69FA-4516-9D83-25887DEE115B}" dt="2022-04-06T07:08:42.166" v="1756" actId="20577"/>
          <ac:spMkLst>
            <pc:docMk/>
            <pc:sldMk cId="2516998689" sldId="259"/>
            <ac:spMk id="3" creationId="{25AE376C-27C4-43C0-B508-E7FF6D7B8A98}"/>
          </ac:spMkLst>
        </pc:spChg>
        <pc:picChg chg="del">
          <ac:chgData name="Anand Suraj" userId="d8c1a7ad47e6e531" providerId="LiveId" clId="{2BBD2102-69FA-4516-9D83-25887DEE115B}" dt="2022-04-06T07:08:55.843" v="1771" actId="478"/>
          <ac:picMkLst>
            <pc:docMk/>
            <pc:sldMk cId="2516998689" sldId="259"/>
            <ac:picMk id="4" creationId="{CA277B52-934E-4494-96CF-DEBE3F2605B6}"/>
          </ac:picMkLst>
        </pc:picChg>
        <pc:picChg chg="add mod">
          <ac:chgData name="Anand Suraj" userId="d8c1a7ad47e6e531" providerId="LiveId" clId="{2BBD2102-69FA-4516-9D83-25887DEE115B}" dt="2022-04-06T07:08:56.429" v="1772"/>
          <ac:picMkLst>
            <pc:docMk/>
            <pc:sldMk cId="2516998689" sldId="259"/>
            <ac:picMk id="5" creationId="{AE752777-F2BB-4D5C-BB45-BCF2D1E3921B}"/>
          </ac:picMkLst>
        </pc:picChg>
      </pc:sldChg>
      <pc:sldChg chg="addSp delSp modSp mod">
        <pc:chgData name="Anand Suraj" userId="d8c1a7ad47e6e531" providerId="LiveId" clId="{2BBD2102-69FA-4516-9D83-25887DEE115B}" dt="2022-04-06T07:01:02.650" v="1564" actId="14100"/>
        <pc:sldMkLst>
          <pc:docMk/>
          <pc:sldMk cId="2480252801" sldId="260"/>
        </pc:sldMkLst>
        <pc:spChg chg="mod">
          <ac:chgData name="Anand Suraj" userId="d8c1a7ad47e6e531" providerId="LiveId" clId="{2BBD2102-69FA-4516-9D83-25887DEE115B}" dt="2022-04-06T04:50:23.207" v="75" actId="1076"/>
          <ac:spMkLst>
            <pc:docMk/>
            <pc:sldMk cId="2480252801" sldId="260"/>
            <ac:spMk id="2" creationId="{0F094201-23B4-4382-83D1-3FB493FB824A}"/>
          </ac:spMkLst>
        </pc:spChg>
        <pc:spChg chg="mod">
          <ac:chgData name="Anand Suraj" userId="d8c1a7ad47e6e531" providerId="LiveId" clId="{2BBD2102-69FA-4516-9D83-25887DEE115B}" dt="2022-04-06T07:01:02.650" v="1564" actId="14100"/>
          <ac:spMkLst>
            <pc:docMk/>
            <pc:sldMk cId="2480252801" sldId="260"/>
            <ac:spMk id="3" creationId="{37B7B4EE-FD64-4649-B875-B4681779DA82}"/>
          </ac:spMkLst>
        </pc:spChg>
        <pc:picChg chg="del">
          <ac:chgData name="Anand Suraj" userId="d8c1a7ad47e6e531" providerId="LiveId" clId="{2BBD2102-69FA-4516-9D83-25887DEE115B}" dt="2022-04-06T07:00:52.945" v="1561" actId="478"/>
          <ac:picMkLst>
            <pc:docMk/>
            <pc:sldMk cId="2480252801" sldId="260"/>
            <ac:picMk id="4" creationId="{28AF6C5C-E076-402E-860C-83EBB98299CE}"/>
          </ac:picMkLst>
        </pc:picChg>
        <pc:picChg chg="add mod">
          <ac:chgData name="Anand Suraj" userId="d8c1a7ad47e6e531" providerId="LiveId" clId="{2BBD2102-69FA-4516-9D83-25887DEE115B}" dt="2022-04-06T07:00:53.647" v="1562"/>
          <ac:picMkLst>
            <pc:docMk/>
            <pc:sldMk cId="2480252801" sldId="260"/>
            <ac:picMk id="5" creationId="{6E936833-231D-44EA-99F4-5A1DEE1A8D36}"/>
          </ac:picMkLst>
        </pc:picChg>
      </pc:sldChg>
      <pc:sldChg chg="addSp delSp modSp mod">
        <pc:chgData name="Anand Suraj" userId="d8c1a7ad47e6e531" providerId="LiveId" clId="{2BBD2102-69FA-4516-9D83-25887DEE115B}" dt="2022-04-06T07:09:04.632" v="1775" actId="1076"/>
        <pc:sldMkLst>
          <pc:docMk/>
          <pc:sldMk cId="1129309304" sldId="261"/>
        </pc:sldMkLst>
        <pc:spChg chg="mod">
          <ac:chgData name="Anand Suraj" userId="d8c1a7ad47e6e531" providerId="LiveId" clId="{2BBD2102-69FA-4516-9D83-25887DEE115B}" dt="2022-04-06T07:09:04.632" v="1775" actId="1076"/>
          <ac:spMkLst>
            <pc:docMk/>
            <pc:sldMk cId="1129309304" sldId="261"/>
            <ac:spMk id="2" creationId="{62F6B2FA-8540-4D35-BBCF-D978A364F270}"/>
          </ac:spMkLst>
        </pc:spChg>
        <pc:spChg chg="mod">
          <ac:chgData name="Anand Suraj" userId="d8c1a7ad47e6e531" providerId="LiveId" clId="{2BBD2102-69FA-4516-9D83-25887DEE115B}" dt="2022-04-06T07:08:51.754" v="1770" actId="1076"/>
          <ac:spMkLst>
            <pc:docMk/>
            <pc:sldMk cId="1129309304" sldId="261"/>
            <ac:spMk id="3" creationId="{4A8A87D1-4228-4A2E-B97C-690FC9F0063E}"/>
          </ac:spMkLst>
        </pc:spChg>
        <pc:picChg chg="del">
          <ac:chgData name="Anand Suraj" userId="d8c1a7ad47e6e531" providerId="LiveId" clId="{2BBD2102-69FA-4516-9D83-25887DEE115B}" dt="2022-04-06T07:09:01.561" v="1773" actId="478"/>
          <ac:picMkLst>
            <pc:docMk/>
            <pc:sldMk cId="1129309304" sldId="261"/>
            <ac:picMk id="4" creationId="{46A35BD8-55A7-4BE0-88D8-4FD5DF559BA2}"/>
          </ac:picMkLst>
        </pc:picChg>
        <pc:picChg chg="add mod">
          <ac:chgData name="Anand Suraj" userId="d8c1a7ad47e6e531" providerId="LiveId" clId="{2BBD2102-69FA-4516-9D83-25887DEE115B}" dt="2022-04-06T07:09:01.792" v="1774"/>
          <ac:picMkLst>
            <pc:docMk/>
            <pc:sldMk cId="1129309304" sldId="261"/>
            <ac:picMk id="5" creationId="{0ABB4598-27B9-41C3-B5F6-3773719F8801}"/>
          </ac:picMkLst>
        </pc:picChg>
      </pc:sldChg>
      <pc:sldChg chg="addSp delSp modSp mod">
        <pc:chgData name="Anand Suraj" userId="d8c1a7ad47e6e531" providerId="LiveId" clId="{2BBD2102-69FA-4516-9D83-25887DEE115B}" dt="2022-04-06T07:11:13.888" v="1808" actId="255"/>
        <pc:sldMkLst>
          <pc:docMk/>
          <pc:sldMk cId="2862605231" sldId="262"/>
        </pc:sldMkLst>
        <pc:spChg chg="mod">
          <ac:chgData name="Anand Suraj" userId="d8c1a7ad47e6e531" providerId="LiveId" clId="{2BBD2102-69FA-4516-9D83-25887DEE115B}" dt="2022-04-06T07:11:13.888" v="1808" actId="255"/>
          <ac:spMkLst>
            <pc:docMk/>
            <pc:sldMk cId="2862605231" sldId="262"/>
            <ac:spMk id="2" creationId="{BFA20E8D-6F1C-4AB7-82FE-FC82A1AB846C}"/>
          </ac:spMkLst>
        </pc:spChg>
        <pc:spChg chg="mod">
          <ac:chgData name="Anand Suraj" userId="d8c1a7ad47e6e531" providerId="LiveId" clId="{2BBD2102-69FA-4516-9D83-25887DEE115B}" dt="2022-04-06T07:11:03.995" v="1807" actId="14100"/>
          <ac:spMkLst>
            <pc:docMk/>
            <pc:sldMk cId="2862605231" sldId="262"/>
            <ac:spMk id="26" creationId="{4B816B8E-DF8F-4A8B-B6AC-DFCD8A5E802C}"/>
          </ac:spMkLst>
        </pc:spChg>
        <pc:spChg chg="mod">
          <ac:chgData name="Anand Suraj" userId="d8c1a7ad47e6e531" providerId="LiveId" clId="{2BBD2102-69FA-4516-9D83-25887DEE115B}" dt="2022-04-06T07:10:11.020" v="1795" actId="1076"/>
          <ac:spMkLst>
            <pc:docMk/>
            <pc:sldMk cId="2862605231" sldId="262"/>
            <ac:spMk id="27" creationId="{6FB56E92-AF19-442B-AF97-2B2780AA4569}"/>
          </ac:spMkLst>
        </pc:spChg>
        <pc:spChg chg="mod">
          <ac:chgData name="Anand Suraj" userId="d8c1a7ad47e6e531" providerId="LiveId" clId="{2BBD2102-69FA-4516-9D83-25887DEE115B}" dt="2022-04-06T07:10:09.215" v="1794" actId="1076"/>
          <ac:spMkLst>
            <pc:docMk/>
            <pc:sldMk cId="2862605231" sldId="262"/>
            <ac:spMk id="28" creationId="{5DC33B13-D231-47D7-BCA9-B21B7B57C9FD}"/>
          </ac:spMkLst>
        </pc:spChg>
        <pc:spChg chg="mod">
          <ac:chgData name="Anand Suraj" userId="d8c1a7ad47e6e531" providerId="LiveId" clId="{2BBD2102-69FA-4516-9D83-25887DEE115B}" dt="2022-04-06T07:09:54.177" v="1789" actId="1076"/>
          <ac:spMkLst>
            <pc:docMk/>
            <pc:sldMk cId="2862605231" sldId="262"/>
            <ac:spMk id="29" creationId="{B3FB448F-5ADD-4C47-8D22-1F4C04D6F79A}"/>
          </ac:spMkLst>
        </pc:spChg>
        <pc:spChg chg="mod">
          <ac:chgData name="Anand Suraj" userId="d8c1a7ad47e6e531" providerId="LiveId" clId="{2BBD2102-69FA-4516-9D83-25887DEE115B}" dt="2022-04-06T07:09:58.932" v="1791" actId="1076"/>
          <ac:spMkLst>
            <pc:docMk/>
            <pc:sldMk cId="2862605231" sldId="262"/>
            <ac:spMk id="33" creationId="{051AD65F-2C23-4634-B5C6-8BA27C931C0D}"/>
          </ac:spMkLst>
        </pc:spChg>
        <pc:spChg chg="mod">
          <ac:chgData name="Anand Suraj" userId="d8c1a7ad47e6e531" providerId="LiveId" clId="{2BBD2102-69FA-4516-9D83-25887DEE115B}" dt="2022-04-06T07:10:38.896" v="1800" actId="1076"/>
          <ac:spMkLst>
            <pc:docMk/>
            <pc:sldMk cId="2862605231" sldId="262"/>
            <ac:spMk id="38" creationId="{B2111A36-9DCE-45EB-B2FD-6B9F89196E3A}"/>
          </ac:spMkLst>
        </pc:spChg>
        <pc:spChg chg="mod">
          <ac:chgData name="Anand Suraj" userId="d8c1a7ad47e6e531" providerId="LiveId" clId="{2BBD2102-69FA-4516-9D83-25887DEE115B}" dt="2022-04-06T07:10:34.653" v="1799" actId="207"/>
          <ac:spMkLst>
            <pc:docMk/>
            <pc:sldMk cId="2862605231" sldId="262"/>
            <ac:spMk id="45" creationId="{3EA369E3-76DC-43E1-9330-35EE258539A8}"/>
          </ac:spMkLst>
        </pc:spChg>
        <pc:spChg chg="mod">
          <ac:chgData name="Anand Suraj" userId="d8c1a7ad47e6e531" providerId="LiveId" clId="{2BBD2102-69FA-4516-9D83-25887DEE115B}" dt="2022-04-06T07:10:29.992" v="1798" actId="207"/>
          <ac:spMkLst>
            <pc:docMk/>
            <pc:sldMk cId="2862605231" sldId="262"/>
            <ac:spMk id="46" creationId="{164CCB05-A4CC-45C3-8DE6-9666616F7C76}"/>
          </ac:spMkLst>
        </pc:spChg>
        <pc:picChg chg="del">
          <ac:chgData name="Anand Suraj" userId="d8c1a7ad47e6e531" providerId="LiveId" clId="{2BBD2102-69FA-4516-9D83-25887DEE115B}" dt="2022-04-06T07:09:47.605" v="1787" actId="478"/>
          <ac:picMkLst>
            <pc:docMk/>
            <pc:sldMk cId="2862605231" sldId="262"/>
            <ac:picMk id="16" creationId="{EB504E3C-FE98-4A8A-AC82-816764F3667A}"/>
          </ac:picMkLst>
        </pc:picChg>
        <pc:picChg chg="mod">
          <ac:chgData name="Anand Suraj" userId="d8c1a7ad47e6e531" providerId="LiveId" clId="{2BBD2102-69FA-4516-9D83-25887DEE115B}" dt="2022-04-06T07:10:15.295" v="1797" actId="1076"/>
          <ac:picMkLst>
            <pc:docMk/>
            <pc:sldMk cId="2862605231" sldId="262"/>
            <ac:picMk id="19" creationId="{B72922F5-4C9F-4E38-B969-02ED755DA50D}"/>
          </ac:picMkLst>
        </pc:picChg>
        <pc:picChg chg="add mod">
          <ac:chgData name="Anand Suraj" userId="d8c1a7ad47e6e531" providerId="LiveId" clId="{2BBD2102-69FA-4516-9D83-25887DEE115B}" dt="2022-04-06T07:09:49.050" v="1788"/>
          <ac:picMkLst>
            <pc:docMk/>
            <pc:sldMk cId="2862605231" sldId="262"/>
            <ac:picMk id="23" creationId="{D3B5EDA3-AB05-4CC6-9D53-12E3E0AFCB27}"/>
          </ac:picMkLst>
        </pc:picChg>
        <pc:cxnChg chg="mod">
          <ac:chgData name="Anand Suraj" userId="d8c1a7ad47e6e531" providerId="LiveId" clId="{2BBD2102-69FA-4516-9D83-25887DEE115B}" dt="2022-04-06T07:11:00.168" v="1806" actId="208"/>
          <ac:cxnSpMkLst>
            <pc:docMk/>
            <pc:sldMk cId="2862605231" sldId="262"/>
            <ac:cxnSpMk id="20" creationId="{9D444D57-9689-4E54-867B-CD9DA760E3DD}"/>
          </ac:cxnSpMkLst>
        </pc:cxnChg>
        <pc:cxnChg chg="mod">
          <ac:chgData name="Anand Suraj" userId="d8c1a7ad47e6e531" providerId="LiveId" clId="{2BBD2102-69FA-4516-9D83-25887DEE115B}" dt="2022-04-06T07:10:56.102" v="1805" actId="208"/>
          <ac:cxnSpMkLst>
            <pc:docMk/>
            <pc:sldMk cId="2862605231" sldId="262"/>
            <ac:cxnSpMk id="30" creationId="{E062DA7E-5E25-4C2B-B4C7-DF94943E5A30}"/>
          </ac:cxnSpMkLst>
        </pc:cxnChg>
        <pc:cxnChg chg="mod">
          <ac:chgData name="Anand Suraj" userId="d8c1a7ad47e6e531" providerId="LiveId" clId="{2BBD2102-69FA-4516-9D83-25887DEE115B}" dt="2022-04-06T07:10:52.228" v="1804" actId="208"/>
          <ac:cxnSpMkLst>
            <pc:docMk/>
            <pc:sldMk cId="2862605231" sldId="262"/>
            <ac:cxnSpMk id="34" creationId="{0846C521-C728-410C-9FCD-54CA38FCB469}"/>
          </ac:cxnSpMkLst>
        </pc:cxnChg>
        <pc:cxnChg chg="mod">
          <ac:chgData name="Anand Suraj" userId="d8c1a7ad47e6e531" providerId="LiveId" clId="{2BBD2102-69FA-4516-9D83-25887DEE115B}" dt="2022-04-06T07:10:47.700" v="1803" actId="208"/>
          <ac:cxnSpMkLst>
            <pc:docMk/>
            <pc:sldMk cId="2862605231" sldId="262"/>
            <ac:cxnSpMk id="39" creationId="{E209D1AD-EE11-4956-8402-D59A8189103F}"/>
          </ac:cxnSpMkLst>
        </pc:cxnChg>
      </pc:sldChg>
      <pc:sldChg chg="addSp delSp modSp mod">
        <pc:chgData name="Anand Suraj" userId="d8c1a7ad47e6e531" providerId="LiveId" clId="{2BBD2102-69FA-4516-9D83-25887DEE115B}" dt="2022-04-06T08:56:52.870" v="2017" actId="2711"/>
        <pc:sldMkLst>
          <pc:docMk/>
          <pc:sldMk cId="3480140539" sldId="263"/>
        </pc:sldMkLst>
        <pc:spChg chg="mod">
          <ac:chgData name="Anand Suraj" userId="d8c1a7ad47e6e531" providerId="LiveId" clId="{2BBD2102-69FA-4516-9D83-25887DEE115B}" dt="2022-04-06T07:12:22.461" v="1835" actId="1076"/>
          <ac:spMkLst>
            <pc:docMk/>
            <pc:sldMk cId="3480140539" sldId="263"/>
            <ac:spMk id="2" creationId="{6EC00E1D-9565-4503-9896-186DF8BBE5E0}"/>
          </ac:spMkLst>
        </pc:spChg>
        <pc:spChg chg="mod">
          <ac:chgData name="Anand Suraj" userId="d8c1a7ad47e6e531" providerId="LiveId" clId="{2BBD2102-69FA-4516-9D83-25887DEE115B}" dt="2022-04-06T08:56:31.539" v="2012" actId="255"/>
          <ac:spMkLst>
            <pc:docMk/>
            <pc:sldMk cId="3480140539" sldId="263"/>
            <ac:spMk id="13" creationId="{B158F1EE-3A87-4D40-9B0F-803D3A42F3EE}"/>
          </ac:spMkLst>
        </pc:spChg>
        <pc:spChg chg="mod">
          <ac:chgData name="Anand Suraj" userId="d8c1a7ad47e6e531" providerId="LiveId" clId="{2BBD2102-69FA-4516-9D83-25887DEE115B}" dt="2022-04-06T08:56:37.927" v="2013" actId="2711"/>
          <ac:spMkLst>
            <pc:docMk/>
            <pc:sldMk cId="3480140539" sldId="263"/>
            <ac:spMk id="14" creationId="{ADF0C313-A166-49B6-8621-8093B6A4CBAF}"/>
          </ac:spMkLst>
        </pc:spChg>
        <pc:spChg chg="mod">
          <ac:chgData name="Anand Suraj" userId="d8c1a7ad47e6e531" providerId="LiveId" clId="{2BBD2102-69FA-4516-9D83-25887DEE115B}" dt="2022-04-06T08:56:43.581" v="2014" actId="2711"/>
          <ac:spMkLst>
            <pc:docMk/>
            <pc:sldMk cId="3480140539" sldId="263"/>
            <ac:spMk id="15" creationId="{95D0E838-D134-4AB2-A6C0-BBA08108575A}"/>
          </ac:spMkLst>
        </pc:spChg>
        <pc:spChg chg="mod">
          <ac:chgData name="Anand Suraj" userId="d8c1a7ad47e6e531" providerId="LiveId" clId="{2BBD2102-69FA-4516-9D83-25887DEE115B}" dt="2022-04-06T08:56:24.336" v="2010" actId="255"/>
          <ac:spMkLst>
            <pc:docMk/>
            <pc:sldMk cId="3480140539" sldId="263"/>
            <ac:spMk id="18" creationId="{660337C7-121A-47E7-BACB-B20CDABA2117}"/>
          </ac:spMkLst>
        </pc:spChg>
        <pc:spChg chg="mod">
          <ac:chgData name="Anand Suraj" userId="d8c1a7ad47e6e531" providerId="LiveId" clId="{2BBD2102-69FA-4516-9D83-25887DEE115B}" dt="2022-04-06T08:56:48.058" v="2015" actId="2711"/>
          <ac:spMkLst>
            <pc:docMk/>
            <pc:sldMk cId="3480140539" sldId="263"/>
            <ac:spMk id="19" creationId="{21E9F46E-20BD-4085-A89A-8AA551E0A03F}"/>
          </ac:spMkLst>
        </pc:spChg>
        <pc:spChg chg="mod">
          <ac:chgData name="Anand Suraj" userId="d8c1a7ad47e6e531" providerId="LiveId" clId="{2BBD2102-69FA-4516-9D83-25887DEE115B}" dt="2022-04-06T08:56:52.870" v="2017" actId="2711"/>
          <ac:spMkLst>
            <pc:docMk/>
            <pc:sldMk cId="3480140539" sldId="263"/>
            <ac:spMk id="20" creationId="{804C3A63-82F0-4508-915C-5500CB6EE72E}"/>
          </ac:spMkLst>
        </pc:spChg>
        <pc:picChg chg="del">
          <ac:chgData name="Anand Suraj" userId="d8c1a7ad47e6e531" providerId="LiveId" clId="{2BBD2102-69FA-4516-9D83-25887DEE115B}" dt="2022-04-06T07:12:24.555" v="1836" actId="478"/>
          <ac:picMkLst>
            <pc:docMk/>
            <pc:sldMk cId="3480140539" sldId="263"/>
            <ac:picMk id="10" creationId="{74D0A3F6-9ABB-46BF-9292-96FAF44B8F53}"/>
          </ac:picMkLst>
        </pc:picChg>
        <pc:picChg chg="add mod">
          <ac:chgData name="Anand Suraj" userId="d8c1a7ad47e6e531" providerId="LiveId" clId="{2BBD2102-69FA-4516-9D83-25887DEE115B}" dt="2022-04-06T07:12:25.350" v="1837"/>
          <ac:picMkLst>
            <pc:docMk/>
            <pc:sldMk cId="3480140539" sldId="263"/>
            <ac:picMk id="17" creationId="{44D0B18C-EB88-4B51-820A-D4040963B93C}"/>
          </ac:picMkLst>
        </pc:picChg>
        <pc:cxnChg chg="mod">
          <ac:chgData name="Anand Suraj" userId="d8c1a7ad47e6e531" providerId="LiveId" clId="{2BBD2102-69FA-4516-9D83-25887DEE115B}" dt="2022-04-06T07:12:59.275" v="1847" actId="1076"/>
          <ac:cxnSpMkLst>
            <pc:docMk/>
            <pc:sldMk cId="3480140539" sldId="263"/>
            <ac:cxnSpMk id="21" creationId="{25B0F08B-71F4-4AEB-BC65-77087BA4A6E1}"/>
          </ac:cxnSpMkLst>
        </pc:cxnChg>
        <pc:cxnChg chg="mod">
          <ac:chgData name="Anand Suraj" userId="d8c1a7ad47e6e531" providerId="LiveId" clId="{2BBD2102-69FA-4516-9D83-25887DEE115B}" dt="2022-04-06T07:12:50.073" v="1845" actId="208"/>
          <ac:cxnSpMkLst>
            <pc:docMk/>
            <pc:sldMk cId="3480140539" sldId="263"/>
            <ac:cxnSpMk id="22" creationId="{DF18D2FF-176E-490E-9363-1A5039293535}"/>
          </ac:cxnSpMkLst>
        </pc:cxnChg>
        <pc:cxnChg chg="mod">
          <ac:chgData name="Anand Suraj" userId="d8c1a7ad47e6e531" providerId="LiveId" clId="{2BBD2102-69FA-4516-9D83-25887DEE115B}" dt="2022-04-06T07:12:45.432" v="1844" actId="208"/>
          <ac:cxnSpMkLst>
            <pc:docMk/>
            <pc:sldMk cId="3480140539" sldId="263"/>
            <ac:cxnSpMk id="23" creationId="{558E15C7-A581-493B-A75B-29C3282F00B4}"/>
          </ac:cxnSpMkLst>
        </pc:cxnChg>
        <pc:cxnChg chg="mod">
          <ac:chgData name="Anand Suraj" userId="d8c1a7ad47e6e531" providerId="LiveId" clId="{2BBD2102-69FA-4516-9D83-25887DEE115B}" dt="2022-04-06T07:12:41.338" v="1843" actId="14100"/>
          <ac:cxnSpMkLst>
            <pc:docMk/>
            <pc:sldMk cId="3480140539" sldId="263"/>
            <ac:cxnSpMk id="24" creationId="{38800009-4CA1-49F1-B718-98DF994F1406}"/>
          </ac:cxnSpMkLst>
        </pc:cxnChg>
        <pc:cxnChg chg="mod">
          <ac:chgData name="Anand Suraj" userId="d8c1a7ad47e6e531" providerId="LiveId" clId="{2BBD2102-69FA-4516-9D83-25887DEE115B}" dt="2022-04-06T07:12:33.846" v="1840" actId="208"/>
          <ac:cxnSpMkLst>
            <pc:docMk/>
            <pc:sldMk cId="3480140539" sldId="263"/>
            <ac:cxnSpMk id="26" creationId="{97FDB6B1-603D-4C86-A195-22084527F75D}"/>
          </ac:cxnSpMkLst>
        </pc:cxnChg>
      </pc:sldChg>
      <pc:sldChg chg="addSp delSp modSp mod">
        <pc:chgData name="Anand Suraj" userId="d8c1a7ad47e6e531" providerId="LiveId" clId="{2BBD2102-69FA-4516-9D83-25887DEE115B}" dt="2022-04-06T07:17:38.516" v="1935"/>
        <pc:sldMkLst>
          <pc:docMk/>
          <pc:sldMk cId="3350590880" sldId="264"/>
        </pc:sldMkLst>
        <pc:spChg chg="mod">
          <ac:chgData name="Anand Suraj" userId="d8c1a7ad47e6e531" providerId="LiveId" clId="{2BBD2102-69FA-4516-9D83-25887DEE115B}" dt="2022-04-06T06:12:09.105" v="709" actId="1076"/>
          <ac:spMkLst>
            <pc:docMk/>
            <pc:sldMk cId="3350590880" sldId="264"/>
            <ac:spMk id="2" creationId="{A5556BB5-2F87-46A6-BFB8-C659D3889551}"/>
          </ac:spMkLst>
        </pc:spChg>
        <pc:spChg chg="mod">
          <ac:chgData name="Anand Suraj" userId="d8c1a7ad47e6e531" providerId="LiveId" clId="{2BBD2102-69FA-4516-9D83-25887DEE115B}" dt="2022-04-06T07:14:41.599" v="1924" actId="1076"/>
          <ac:spMkLst>
            <pc:docMk/>
            <pc:sldMk cId="3350590880" sldId="264"/>
            <ac:spMk id="3" creationId="{3A7B0F55-FDB2-484E-89C9-F238459E6346}"/>
          </ac:spMkLst>
        </pc:spChg>
        <pc:picChg chg="del">
          <ac:chgData name="Anand Suraj" userId="d8c1a7ad47e6e531" providerId="LiveId" clId="{2BBD2102-69FA-4516-9D83-25887DEE115B}" dt="2022-04-06T05:43:11.092" v="603" actId="478"/>
          <ac:picMkLst>
            <pc:docMk/>
            <pc:sldMk cId="3350590880" sldId="264"/>
            <ac:picMk id="5" creationId="{9DF34BD0-F0E5-410F-A6F3-E6F12835D38F}"/>
          </ac:picMkLst>
        </pc:picChg>
        <pc:picChg chg="del">
          <ac:chgData name="Anand Suraj" userId="d8c1a7ad47e6e531" providerId="LiveId" clId="{2BBD2102-69FA-4516-9D83-25887DEE115B}" dt="2022-04-06T07:14:37.357" v="1922" actId="478"/>
          <ac:picMkLst>
            <pc:docMk/>
            <pc:sldMk cId="3350590880" sldId="264"/>
            <ac:picMk id="6" creationId="{2108D459-0835-44AA-9DF0-906780396BC9}"/>
          </ac:picMkLst>
        </pc:picChg>
        <pc:picChg chg="add del mod">
          <ac:chgData name="Anand Suraj" userId="d8c1a7ad47e6e531" providerId="LiveId" clId="{2BBD2102-69FA-4516-9D83-25887DEE115B}" dt="2022-04-06T05:58:51.163" v="663" actId="478"/>
          <ac:picMkLst>
            <pc:docMk/>
            <pc:sldMk cId="3350590880" sldId="264"/>
            <ac:picMk id="7" creationId="{8DD81ADD-F485-4F3D-A1B1-89B9A5EFA4D4}"/>
          </ac:picMkLst>
        </pc:picChg>
        <pc:picChg chg="add mod">
          <ac:chgData name="Anand Suraj" userId="d8c1a7ad47e6e531" providerId="LiveId" clId="{2BBD2102-69FA-4516-9D83-25887DEE115B}" dt="2022-04-06T07:14:45.585" v="1926" actId="1076"/>
          <ac:picMkLst>
            <pc:docMk/>
            <pc:sldMk cId="3350590880" sldId="264"/>
            <ac:picMk id="9" creationId="{2CE83004-2E88-423F-855D-2CDA8FC39A70}"/>
          </ac:picMkLst>
        </pc:picChg>
        <pc:picChg chg="add mod">
          <ac:chgData name="Anand Suraj" userId="d8c1a7ad47e6e531" providerId="LiveId" clId="{2BBD2102-69FA-4516-9D83-25887DEE115B}" dt="2022-04-06T07:17:38.516" v="1935"/>
          <ac:picMkLst>
            <pc:docMk/>
            <pc:sldMk cId="3350590880" sldId="264"/>
            <ac:picMk id="11" creationId="{795A8D00-DDDE-4360-96D8-B2B10DA17291}"/>
          </ac:picMkLst>
        </pc:picChg>
        <pc:picChg chg="add mod">
          <ac:chgData name="Anand Suraj" userId="d8c1a7ad47e6e531" providerId="LiveId" clId="{2BBD2102-69FA-4516-9D83-25887DEE115B}" dt="2022-04-06T07:14:38.008" v="1923"/>
          <ac:picMkLst>
            <pc:docMk/>
            <pc:sldMk cId="3350590880" sldId="264"/>
            <ac:picMk id="12" creationId="{B325F7B2-3528-4592-A44D-9E1A09D39903}"/>
          </ac:picMkLst>
        </pc:picChg>
      </pc:sldChg>
      <pc:sldChg chg="addSp delSp modSp mod">
        <pc:chgData name="Anand Suraj" userId="d8c1a7ad47e6e531" providerId="LiveId" clId="{2BBD2102-69FA-4516-9D83-25887DEE115B}" dt="2022-04-06T09:03:18.991" v="2022" actId="255"/>
        <pc:sldMkLst>
          <pc:docMk/>
          <pc:sldMk cId="1057428325" sldId="265"/>
        </pc:sldMkLst>
        <pc:spChg chg="mod">
          <ac:chgData name="Anand Suraj" userId="d8c1a7ad47e6e531" providerId="LiveId" clId="{2BBD2102-69FA-4516-9D83-25887DEE115B}" dt="2022-04-06T06:53:06.914" v="1115" actId="1076"/>
          <ac:spMkLst>
            <pc:docMk/>
            <pc:sldMk cId="1057428325" sldId="265"/>
            <ac:spMk id="2" creationId="{C30FE06F-39C1-45F9-B639-73FD24DA7E48}"/>
          </ac:spMkLst>
        </pc:spChg>
        <pc:spChg chg="del mod">
          <ac:chgData name="Anand Suraj" userId="d8c1a7ad47e6e531" providerId="LiveId" clId="{2BBD2102-69FA-4516-9D83-25887DEE115B}" dt="2022-04-06T06:50:46.842" v="924" actId="3680"/>
          <ac:spMkLst>
            <pc:docMk/>
            <pc:sldMk cId="1057428325" sldId="265"/>
            <ac:spMk id="3" creationId="{1A9E6BC9-E59D-423C-AE70-F0E8F6AEB9F7}"/>
          </ac:spMkLst>
        </pc:spChg>
        <pc:graphicFrameChg chg="add mod ord modGraphic">
          <ac:chgData name="Anand Suraj" userId="d8c1a7ad47e6e531" providerId="LiveId" clId="{2BBD2102-69FA-4516-9D83-25887DEE115B}" dt="2022-04-06T09:03:18.991" v="2022" actId="255"/>
          <ac:graphicFrameMkLst>
            <pc:docMk/>
            <pc:sldMk cId="1057428325" sldId="265"/>
            <ac:graphicFrameMk id="4" creationId="{532A06B9-C7D1-456A-9DF8-CDCD2EBB546F}"/>
          </ac:graphicFrameMkLst>
        </pc:graphicFrameChg>
        <pc:picChg chg="del">
          <ac:chgData name="Anand Suraj" userId="d8c1a7ad47e6e531" providerId="LiveId" clId="{2BBD2102-69FA-4516-9D83-25887DEE115B}" dt="2022-04-06T06:49:15.685" v="898" actId="478"/>
          <ac:picMkLst>
            <pc:docMk/>
            <pc:sldMk cId="1057428325" sldId="265"/>
            <ac:picMk id="5" creationId="{79D4A773-37A8-485B-B399-C30B64775D74}"/>
          </ac:picMkLst>
        </pc:picChg>
        <pc:picChg chg="del">
          <ac:chgData name="Anand Suraj" userId="d8c1a7ad47e6e531" providerId="LiveId" clId="{2BBD2102-69FA-4516-9D83-25887DEE115B}" dt="2022-04-06T06:49:16.143" v="899" actId="478"/>
          <ac:picMkLst>
            <pc:docMk/>
            <pc:sldMk cId="1057428325" sldId="265"/>
            <ac:picMk id="7" creationId="{4DFBC130-A3F4-4F36-AA68-17CD14590DA8}"/>
          </ac:picMkLst>
        </pc:picChg>
        <pc:picChg chg="del">
          <ac:chgData name="Anand Suraj" userId="d8c1a7ad47e6e531" providerId="LiveId" clId="{2BBD2102-69FA-4516-9D83-25887DEE115B}" dt="2022-04-06T06:49:16.620" v="900" actId="478"/>
          <ac:picMkLst>
            <pc:docMk/>
            <pc:sldMk cId="1057428325" sldId="265"/>
            <ac:picMk id="9" creationId="{7C2ABE40-2796-461C-B037-2DB26B5FFC0A}"/>
          </ac:picMkLst>
        </pc:picChg>
        <pc:picChg chg="del">
          <ac:chgData name="Anand Suraj" userId="d8c1a7ad47e6e531" providerId="LiveId" clId="{2BBD2102-69FA-4516-9D83-25887DEE115B}" dt="2022-04-06T07:18:15.903" v="1943" actId="478"/>
          <ac:picMkLst>
            <pc:docMk/>
            <pc:sldMk cId="1057428325" sldId="265"/>
            <ac:picMk id="10" creationId="{D35F10A7-2D40-4E62-88F0-85D1D2585FBD}"/>
          </ac:picMkLst>
        </pc:picChg>
        <pc:picChg chg="add mod">
          <ac:chgData name="Anand Suraj" userId="d8c1a7ad47e6e531" providerId="LiveId" clId="{2BBD2102-69FA-4516-9D83-25887DEE115B}" dt="2022-04-06T07:18:16.691" v="1944"/>
          <ac:picMkLst>
            <pc:docMk/>
            <pc:sldMk cId="1057428325" sldId="265"/>
            <ac:picMk id="11" creationId="{BBE8DF9A-285D-4D61-AA33-E62F3177F54D}"/>
          </ac:picMkLst>
        </pc:picChg>
      </pc:sldChg>
      <pc:sldChg chg="addSp delSp modSp mod ord">
        <pc:chgData name="Anand Suraj" userId="d8c1a7ad47e6e531" providerId="LiveId" clId="{2BBD2102-69FA-4516-9D83-25887DEE115B}" dt="2022-04-06T09:00:34.613" v="2020" actId="2711"/>
        <pc:sldMkLst>
          <pc:docMk/>
          <pc:sldMk cId="2864292111" sldId="266"/>
        </pc:sldMkLst>
        <pc:spChg chg="mod">
          <ac:chgData name="Anand Suraj" userId="d8c1a7ad47e6e531" providerId="LiveId" clId="{2BBD2102-69FA-4516-9D83-25887DEE115B}" dt="2022-04-06T06:12:43.906" v="717" actId="1076"/>
          <ac:spMkLst>
            <pc:docMk/>
            <pc:sldMk cId="2864292111" sldId="266"/>
            <ac:spMk id="2" creationId="{7CA49BF1-2C17-428C-B09B-2CDD60CC6800}"/>
          </ac:spMkLst>
        </pc:spChg>
        <pc:spChg chg="mod">
          <ac:chgData name="Anand Suraj" userId="d8c1a7ad47e6e531" providerId="LiveId" clId="{2BBD2102-69FA-4516-9D83-25887DEE115B}" dt="2022-04-06T07:17:55.440" v="1938" actId="1076"/>
          <ac:spMkLst>
            <pc:docMk/>
            <pc:sldMk cId="2864292111" sldId="266"/>
            <ac:spMk id="3" creationId="{8ADF6AD9-7AF1-4477-A099-B486BDDF9EB9}"/>
          </ac:spMkLst>
        </pc:spChg>
        <pc:graphicFrameChg chg="add mod modGraphic">
          <ac:chgData name="Anand Suraj" userId="d8c1a7ad47e6e531" providerId="LiveId" clId="{2BBD2102-69FA-4516-9D83-25887DEE115B}" dt="2022-04-06T09:00:34.613" v="2020" actId="2711"/>
          <ac:graphicFrameMkLst>
            <pc:docMk/>
            <pc:sldMk cId="2864292111" sldId="266"/>
            <ac:graphicFrameMk id="17" creationId="{CCFEEBC9-12C7-4EEE-A06B-16A9D7838404}"/>
          </ac:graphicFrameMkLst>
        </pc:graphicFrameChg>
        <pc:picChg chg="del mod">
          <ac:chgData name="Anand Suraj" userId="d8c1a7ad47e6e531" providerId="LiveId" clId="{2BBD2102-69FA-4516-9D83-25887DEE115B}" dt="2022-04-06T06:18:39.096" v="768" actId="478"/>
          <ac:picMkLst>
            <pc:docMk/>
            <pc:sldMk cId="2864292111" sldId="266"/>
            <ac:picMk id="5" creationId="{3CBAFB48-4216-42F0-A0DD-70D6721B2331}"/>
          </ac:picMkLst>
        </pc:picChg>
        <pc:picChg chg="del">
          <ac:chgData name="Anand Suraj" userId="d8c1a7ad47e6e531" providerId="LiveId" clId="{2BBD2102-69FA-4516-9D83-25887DEE115B}" dt="2022-04-06T07:18:18.936" v="1945" actId="478"/>
          <ac:picMkLst>
            <pc:docMk/>
            <pc:sldMk cId="2864292111" sldId="266"/>
            <ac:picMk id="6" creationId="{BB5CE0E9-8DE5-4561-ACC6-B8C61AB3877A}"/>
          </ac:picMkLst>
        </pc:picChg>
        <pc:picChg chg="add del mod">
          <ac:chgData name="Anand Suraj" userId="d8c1a7ad47e6e531" providerId="LiveId" clId="{2BBD2102-69FA-4516-9D83-25887DEE115B}" dt="2022-04-06T06:17:02.233" v="752"/>
          <ac:picMkLst>
            <pc:docMk/>
            <pc:sldMk cId="2864292111" sldId="266"/>
            <ac:picMk id="7" creationId="{C340B1E7-2F90-4682-88D0-B2F522A4CE5C}"/>
          </ac:picMkLst>
        </pc:picChg>
        <pc:picChg chg="add del mod">
          <ac:chgData name="Anand Suraj" userId="d8c1a7ad47e6e531" providerId="LiveId" clId="{2BBD2102-69FA-4516-9D83-25887DEE115B}" dt="2022-04-06T06:17:00.137" v="746" actId="571"/>
          <ac:picMkLst>
            <pc:docMk/>
            <pc:sldMk cId="2864292111" sldId="266"/>
            <ac:picMk id="8" creationId="{3A489A0F-F711-422B-8570-71929A0AEBBF}"/>
          </ac:picMkLst>
        </pc:picChg>
        <pc:picChg chg="add del mod">
          <ac:chgData name="Anand Suraj" userId="d8c1a7ad47e6e531" providerId="LiveId" clId="{2BBD2102-69FA-4516-9D83-25887DEE115B}" dt="2022-04-06T06:18:05.982" v="766" actId="478"/>
          <ac:picMkLst>
            <pc:docMk/>
            <pc:sldMk cId="2864292111" sldId="266"/>
            <ac:picMk id="10" creationId="{A8176AE6-DC0E-4C5A-A6ED-7DDFF778FC3C}"/>
          </ac:picMkLst>
        </pc:picChg>
        <pc:picChg chg="add del mod">
          <ac:chgData name="Anand Suraj" userId="d8c1a7ad47e6e531" providerId="LiveId" clId="{2BBD2102-69FA-4516-9D83-25887DEE115B}" dt="2022-04-06T06:19:00.907" v="776" actId="478"/>
          <ac:picMkLst>
            <pc:docMk/>
            <pc:sldMk cId="2864292111" sldId="266"/>
            <ac:picMk id="12" creationId="{86B0364E-ABD7-468C-897A-7ABBCEA9BE77}"/>
          </ac:picMkLst>
        </pc:picChg>
        <pc:picChg chg="add del mod">
          <ac:chgData name="Anand Suraj" userId="d8c1a7ad47e6e531" providerId="LiveId" clId="{2BBD2102-69FA-4516-9D83-25887DEE115B}" dt="2022-04-06T06:19:43.852" v="783" actId="478"/>
          <ac:picMkLst>
            <pc:docMk/>
            <pc:sldMk cId="2864292111" sldId="266"/>
            <ac:picMk id="14" creationId="{7842FAA3-BCFE-4BB2-AC61-F70797A59DC4}"/>
          </ac:picMkLst>
        </pc:picChg>
        <pc:picChg chg="add mod modCrop">
          <ac:chgData name="Anand Suraj" userId="d8c1a7ad47e6e531" providerId="LiveId" clId="{2BBD2102-69FA-4516-9D83-25887DEE115B}" dt="2022-04-06T09:00:24.022" v="2019" actId="1076"/>
          <ac:picMkLst>
            <pc:docMk/>
            <pc:sldMk cId="2864292111" sldId="266"/>
            <ac:picMk id="16" creationId="{3E65127E-FD4D-4A18-AE6F-BF5FAD749D06}"/>
          </ac:picMkLst>
        </pc:picChg>
        <pc:picChg chg="add mod">
          <ac:chgData name="Anand Suraj" userId="d8c1a7ad47e6e531" providerId="LiveId" clId="{2BBD2102-69FA-4516-9D83-25887DEE115B}" dt="2022-04-06T07:18:19.859" v="1946"/>
          <ac:picMkLst>
            <pc:docMk/>
            <pc:sldMk cId="2864292111" sldId="266"/>
            <ac:picMk id="18" creationId="{C3D8D175-4794-4884-B647-C5AE32C616D7}"/>
          </ac:picMkLst>
        </pc:picChg>
      </pc:sldChg>
      <pc:sldChg chg="addSp delSp modSp mod">
        <pc:chgData name="Anand Suraj" userId="d8c1a7ad47e6e531" providerId="LiveId" clId="{2BBD2102-69FA-4516-9D83-25887DEE115B}" dt="2022-04-06T09:10:41.255" v="2028" actId="20577"/>
        <pc:sldMkLst>
          <pc:docMk/>
          <pc:sldMk cId="1630206335" sldId="267"/>
        </pc:sldMkLst>
        <pc:spChg chg="mod">
          <ac:chgData name="Anand Suraj" userId="d8c1a7ad47e6e531" providerId="LiveId" clId="{2BBD2102-69FA-4516-9D83-25887DEE115B}" dt="2022-04-06T06:54:36.534" v="1199" actId="1076"/>
          <ac:spMkLst>
            <pc:docMk/>
            <pc:sldMk cId="1630206335" sldId="267"/>
            <ac:spMk id="2" creationId="{D8062E7C-28D3-433D-993E-31BCA4D65A8F}"/>
          </ac:spMkLst>
        </pc:spChg>
        <pc:spChg chg="mod">
          <ac:chgData name="Anand Suraj" userId="d8c1a7ad47e6e531" providerId="LiveId" clId="{2BBD2102-69FA-4516-9D83-25887DEE115B}" dt="2022-04-06T09:10:41.255" v="2028" actId="20577"/>
          <ac:spMkLst>
            <pc:docMk/>
            <pc:sldMk cId="1630206335" sldId="267"/>
            <ac:spMk id="3" creationId="{70F09286-9CBC-4AAD-A477-496C04730265}"/>
          </ac:spMkLst>
        </pc:spChg>
        <pc:picChg chg="del">
          <ac:chgData name="Anand Suraj" userId="d8c1a7ad47e6e531" providerId="LiveId" clId="{2BBD2102-69FA-4516-9D83-25887DEE115B}" dt="2022-04-06T07:18:50.902" v="1952" actId="478"/>
          <ac:picMkLst>
            <pc:docMk/>
            <pc:sldMk cId="1630206335" sldId="267"/>
            <ac:picMk id="4" creationId="{020AD924-7252-4B37-A441-F2AC55510A5D}"/>
          </ac:picMkLst>
        </pc:picChg>
        <pc:picChg chg="add del mod">
          <ac:chgData name="Anand Suraj" userId="d8c1a7ad47e6e531" providerId="LiveId" clId="{2BBD2102-69FA-4516-9D83-25887DEE115B}" dt="2022-04-06T07:19:19.961" v="1960" actId="478"/>
          <ac:picMkLst>
            <pc:docMk/>
            <pc:sldMk cId="1630206335" sldId="267"/>
            <ac:picMk id="5" creationId="{8EB8DF87-B4EB-456B-83B1-A0A108065E6F}"/>
          </ac:picMkLst>
        </pc:picChg>
        <pc:picChg chg="add mod">
          <ac:chgData name="Anand Suraj" userId="d8c1a7ad47e6e531" providerId="LiveId" clId="{2BBD2102-69FA-4516-9D83-25887DEE115B}" dt="2022-04-06T07:19:20.160" v="1961"/>
          <ac:picMkLst>
            <pc:docMk/>
            <pc:sldMk cId="1630206335" sldId="267"/>
            <ac:picMk id="6" creationId="{B4E36914-43E2-46D5-B70D-2A61AE32C729}"/>
          </ac:picMkLst>
        </pc:picChg>
      </pc:sldChg>
      <pc:sldChg chg="addSp delSp modSp mod">
        <pc:chgData name="Anand Suraj" userId="d8c1a7ad47e6e531" providerId="LiveId" clId="{2BBD2102-69FA-4516-9D83-25887DEE115B}" dt="2022-04-06T07:09:38.697" v="1785" actId="27636"/>
        <pc:sldMkLst>
          <pc:docMk/>
          <pc:sldMk cId="3468932965" sldId="268"/>
        </pc:sldMkLst>
        <pc:spChg chg="mod">
          <ac:chgData name="Anand Suraj" userId="d8c1a7ad47e6e531" providerId="LiveId" clId="{2BBD2102-69FA-4516-9D83-25887DEE115B}" dt="2022-04-06T07:09:27.522" v="1780" actId="1076"/>
          <ac:spMkLst>
            <pc:docMk/>
            <pc:sldMk cId="3468932965" sldId="268"/>
            <ac:spMk id="2" creationId="{0E345243-B4BC-4D14-85E2-5593C7F17F5B}"/>
          </ac:spMkLst>
        </pc:spChg>
        <pc:spChg chg="mod">
          <ac:chgData name="Anand Suraj" userId="d8c1a7ad47e6e531" providerId="LiveId" clId="{2BBD2102-69FA-4516-9D83-25887DEE115B}" dt="2022-04-06T07:09:38.697" v="1785" actId="27636"/>
          <ac:spMkLst>
            <pc:docMk/>
            <pc:sldMk cId="3468932965" sldId="268"/>
            <ac:spMk id="3" creationId="{62C6187A-9464-4698-A7DC-21E1F202FCDF}"/>
          </ac:spMkLst>
        </pc:spChg>
        <pc:picChg chg="del">
          <ac:chgData name="Anand Suraj" userId="d8c1a7ad47e6e531" providerId="LiveId" clId="{2BBD2102-69FA-4516-9D83-25887DEE115B}" dt="2022-04-06T07:09:20.991" v="1778" actId="478"/>
          <ac:picMkLst>
            <pc:docMk/>
            <pc:sldMk cId="3468932965" sldId="268"/>
            <ac:picMk id="4" creationId="{20004166-92E3-4F69-AC32-9D7ABC977986}"/>
          </ac:picMkLst>
        </pc:picChg>
        <pc:picChg chg="add mod">
          <ac:chgData name="Anand Suraj" userId="d8c1a7ad47e6e531" providerId="LiveId" clId="{2BBD2102-69FA-4516-9D83-25887DEE115B}" dt="2022-04-06T07:09:21.752" v="1779"/>
          <ac:picMkLst>
            <pc:docMk/>
            <pc:sldMk cId="3468932965" sldId="268"/>
            <ac:picMk id="5" creationId="{DC9EBA37-7526-463B-B28C-1BC40112AA7F}"/>
          </ac:picMkLst>
        </pc:picChg>
      </pc:sldChg>
      <pc:sldChg chg="addSp delSp modSp mod">
        <pc:chgData name="Anand Suraj" userId="d8c1a7ad47e6e531" providerId="LiveId" clId="{2BBD2102-69FA-4516-9D83-25887DEE115B}" dt="2022-04-06T09:12:27.384" v="2030" actId="27636"/>
        <pc:sldMkLst>
          <pc:docMk/>
          <pc:sldMk cId="4176938562" sldId="269"/>
        </pc:sldMkLst>
        <pc:spChg chg="mod">
          <ac:chgData name="Anand Suraj" userId="d8c1a7ad47e6e531" providerId="LiveId" clId="{2BBD2102-69FA-4516-9D83-25887DEE115B}" dt="2022-04-06T06:54:58.865" v="1213" actId="1076"/>
          <ac:spMkLst>
            <pc:docMk/>
            <pc:sldMk cId="4176938562" sldId="269"/>
            <ac:spMk id="2" creationId="{CE52CF95-4962-4735-A9D1-B817F44DDBB9}"/>
          </ac:spMkLst>
        </pc:spChg>
        <pc:spChg chg="mod">
          <ac:chgData name="Anand Suraj" userId="d8c1a7ad47e6e531" providerId="LiveId" clId="{2BBD2102-69FA-4516-9D83-25887DEE115B}" dt="2022-04-06T09:12:27.384" v="2030" actId="27636"/>
          <ac:spMkLst>
            <pc:docMk/>
            <pc:sldMk cId="4176938562" sldId="269"/>
            <ac:spMk id="3" creationId="{03261C54-6C66-4FE4-8D61-474F8C05DC44}"/>
          </ac:spMkLst>
        </pc:spChg>
        <pc:picChg chg="del">
          <ac:chgData name="Anand Suraj" userId="d8c1a7ad47e6e531" providerId="LiveId" clId="{2BBD2102-69FA-4516-9D83-25887DEE115B}" dt="2022-04-06T07:19:17.181" v="1958" actId="478"/>
          <ac:picMkLst>
            <pc:docMk/>
            <pc:sldMk cId="4176938562" sldId="269"/>
            <ac:picMk id="4" creationId="{216ECB82-0358-4526-9DD5-085852EB402C}"/>
          </ac:picMkLst>
        </pc:picChg>
        <pc:picChg chg="add mod">
          <ac:chgData name="Anand Suraj" userId="d8c1a7ad47e6e531" providerId="LiveId" clId="{2BBD2102-69FA-4516-9D83-25887DEE115B}" dt="2022-04-06T07:19:17.364" v="1959"/>
          <ac:picMkLst>
            <pc:docMk/>
            <pc:sldMk cId="4176938562" sldId="269"/>
            <ac:picMk id="5" creationId="{D528C4B8-96EE-4BA8-9CF6-5DD62CE7C20B}"/>
          </ac:picMkLst>
        </pc:picChg>
      </pc:sldChg>
      <pc:sldChg chg="addSp delSp modSp mod">
        <pc:chgData name="Anand Suraj" userId="d8c1a7ad47e6e531" providerId="LiveId" clId="{2BBD2102-69FA-4516-9D83-25887DEE115B}" dt="2022-04-06T07:19:15.337" v="1957"/>
        <pc:sldMkLst>
          <pc:docMk/>
          <pc:sldMk cId="2503569352" sldId="270"/>
        </pc:sldMkLst>
        <pc:spChg chg="mod">
          <ac:chgData name="Anand Suraj" userId="d8c1a7ad47e6e531" providerId="LiveId" clId="{2BBD2102-69FA-4516-9D83-25887DEE115B}" dt="2022-04-06T06:58:43.698" v="1431" actId="1076"/>
          <ac:spMkLst>
            <pc:docMk/>
            <pc:sldMk cId="2503569352" sldId="270"/>
            <ac:spMk id="2" creationId="{99FF761E-5E6F-4322-91FF-486DE2406A8F}"/>
          </ac:spMkLst>
        </pc:spChg>
        <pc:spChg chg="mod">
          <ac:chgData name="Anand Suraj" userId="d8c1a7ad47e6e531" providerId="LiveId" clId="{2BBD2102-69FA-4516-9D83-25887DEE115B}" dt="2022-04-06T07:19:13.448" v="1955" actId="1076"/>
          <ac:spMkLst>
            <pc:docMk/>
            <pc:sldMk cId="2503569352" sldId="270"/>
            <ac:spMk id="3" creationId="{C554AA03-E78D-4F7D-89FF-6F7CFAA97EDE}"/>
          </ac:spMkLst>
        </pc:spChg>
        <pc:picChg chg="del">
          <ac:chgData name="Anand Suraj" userId="d8c1a7ad47e6e531" providerId="LiveId" clId="{2BBD2102-69FA-4516-9D83-25887DEE115B}" dt="2022-04-06T07:19:14.494" v="1956" actId="478"/>
          <ac:picMkLst>
            <pc:docMk/>
            <pc:sldMk cId="2503569352" sldId="270"/>
            <ac:picMk id="4" creationId="{FC92B8E6-D3D7-4A99-AFD7-5A9395419929}"/>
          </ac:picMkLst>
        </pc:picChg>
        <pc:picChg chg="add mod">
          <ac:chgData name="Anand Suraj" userId="d8c1a7ad47e6e531" providerId="LiveId" clId="{2BBD2102-69FA-4516-9D83-25887DEE115B}" dt="2022-04-06T07:19:15.337" v="1957"/>
          <ac:picMkLst>
            <pc:docMk/>
            <pc:sldMk cId="2503569352" sldId="270"/>
            <ac:picMk id="5" creationId="{AB035ACD-A335-45E4-B262-EF06DD03BBC8}"/>
          </ac:picMkLst>
        </pc:picChg>
      </pc:sldChg>
      <pc:sldChg chg="modSp mod">
        <pc:chgData name="Anand Suraj" userId="d8c1a7ad47e6e531" providerId="LiveId" clId="{2BBD2102-69FA-4516-9D83-25887DEE115B}" dt="2022-04-06T07:19:49.445" v="1975" actId="1076"/>
        <pc:sldMkLst>
          <pc:docMk/>
          <pc:sldMk cId="4061371907" sldId="271"/>
        </pc:sldMkLst>
        <pc:spChg chg="mod">
          <ac:chgData name="Anand Suraj" userId="d8c1a7ad47e6e531" providerId="LiveId" clId="{2BBD2102-69FA-4516-9D83-25887DEE115B}" dt="2022-04-06T07:19:49.445" v="1975" actId="1076"/>
          <ac:spMkLst>
            <pc:docMk/>
            <pc:sldMk cId="4061371907" sldId="271"/>
            <ac:spMk id="3" creationId="{F372E887-CCCA-4444-AE03-1646A33106C7}"/>
          </ac:spMkLst>
        </pc:spChg>
      </pc:sldChg>
      <pc:sldMasterChg chg="modSldLayout">
        <pc:chgData name="Anand Suraj" userId="d8c1a7ad47e6e531" providerId="LiveId" clId="{2BBD2102-69FA-4516-9D83-25887DEE115B}" dt="2022-04-06T06:59:11.155" v="1465"/>
        <pc:sldMasterMkLst>
          <pc:docMk/>
          <pc:sldMasterMk cId="2994077740" sldId="2147484426"/>
        </pc:sldMasterMkLst>
        <pc:sldLayoutChg chg="delSp">
          <pc:chgData name="Anand Suraj" userId="d8c1a7ad47e6e531" providerId="LiveId" clId="{2BBD2102-69FA-4516-9D83-25887DEE115B}" dt="2022-04-06T06:59:11.155" v="1465"/>
          <pc:sldLayoutMkLst>
            <pc:docMk/>
            <pc:sldMasterMk cId="2994077740" sldId="2147484426"/>
            <pc:sldLayoutMk cId="1553596437" sldId="2147484444"/>
          </pc:sldLayoutMkLst>
          <pc:spChg chg="del">
            <ac:chgData name="Anand Suraj" userId="d8c1a7ad47e6e531" providerId="LiveId" clId="{2BBD2102-69FA-4516-9D83-25887DEE115B}" dt="2022-04-06T06:59:11.155" v="1465"/>
            <ac:spMkLst>
              <pc:docMk/>
              <pc:sldMasterMk cId="2994077740" sldId="2147484426"/>
              <pc:sldLayoutMk cId="1553596437" sldId="2147484444"/>
              <ac:spMk id="7" creationId="{00000000-0000-0000-0000-000000000000}"/>
            </ac:spMkLst>
          </pc:spChg>
        </pc:sldLayoutChg>
      </pc:sldMasterChg>
      <pc:sldMasterChg chg="modSldLayout">
        <pc:chgData name="Anand Suraj" userId="d8c1a7ad47e6e531" providerId="LiveId" clId="{2BBD2102-69FA-4516-9D83-25887DEE115B}" dt="2022-04-06T07:00:06.061" v="1532"/>
        <pc:sldMasterMkLst>
          <pc:docMk/>
          <pc:sldMasterMk cId="1191819785" sldId="2147484577"/>
        </pc:sldMasterMkLst>
        <pc:sldLayoutChg chg="delSp">
          <pc:chgData name="Anand Suraj" userId="d8c1a7ad47e6e531" providerId="LiveId" clId="{2BBD2102-69FA-4516-9D83-25887DEE115B}" dt="2022-04-06T07:00:06.061" v="1532"/>
          <pc:sldLayoutMkLst>
            <pc:docMk/>
            <pc:sldMasterMk cId="1191819785" sldId="2147484577"/>
            <pc:sldLayoutMk cId="2030582935" sldId="2147484595"/>
          </pc:sldLayoutMkLst>
          <pc:spChg chg="del">
            <ac:chgData name="Anand Suraj" userId="d8c1a7ad47e6e531" providerId="LiveId" clId="{2BBD2102-69FA-4516-9D83-25887DEE115B}" dt="2022-04-06T07:00:06.061" v="1532"/>
            <ac:spMkLst>
              <pc:docMk/>
              <pc:sldMasterMk cId="1191819785" sldId="2147484577"/>
              <pc:sldLayoutMk cId="2030582935" sldId="2147484595"/>
              <ac:spMk id="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7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4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57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70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09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25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1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5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6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9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FECAA-0782-4968-83E2-81790507FE53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F2E236-2FE5-4CA5-929D-76B9549AE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5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  <p:sldLayoutId id="2147484632" r:id="rId12"/>
    <p:sldLayoutId id="2147484633" r:id="rId13"/>
    <p:sldLayoutId id="2147484634" r:id="rId14"/>
    <p:sldLayoutId id="2147484635" r:id="rId15"/>
    <p:sldLayoutId id="2147484636" r:id="rId16"/>
    <p:sldLayoutId id="21474846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una16.grand-challenge.org/Download/" TargetMode="External"/><Relationship Id="rId7" Type="http://schemas.openxmlformats.org/officeDocument/2006/relationships/hyperlink" Target="https://www.researchgate.net/publication/322476121_Anomaly_Detection_in_Nanofibrous_Materials_by_CNN-Based_Self-Similarity" TargetMode="External"/><Relationship Id="rId2" Type="http://schemas.openxmlformats.org/officeDocument/2006/relationships/hyperlink" Target="https://luna16.grand-challenge.org/Proced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nderstanding-and-visualizing-resnets-442284831be8" TargetMode="External"/><Relationship Id="rId5" Type="http://schemas.openxmlformats.org/officeDocument/2006/relationships/hyperlink" Target="https://aditi-mittal.medium.com/introduction-to-u-net-and-res-net-for-image-segmentation-9afcb432ee2f" TargetMode="External"/><Relationship Id="rId4" Type="http://schemas.openxmlformats.org/officeDocument/2006/relationships/hyperlink" Target="https://github.com/felixpeters/lung-cancer-detec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32A-3901-4A21-8459-00F9057D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0" y="884612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 Detection;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Between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Models in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5936A-6BA1-4675-9A1E-ADF00127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3" y="4067830"/>
            <a:ext cx="9144000" cy="2225021"/>
          </a:xfrm>
        </p:spPr>
        <p:txBody>
          <a:bodyPr>
            <a:normAutofit fontScale="77500" lnSpcReduction="20000"/>
          </a:bodyPr>
          <a:lstStyle/>
          <a:p>
            <a:endParaRPr lang="en-IN" sz="1800" dirty="0"/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Anand Suraj</a:t>
            </a:r>
          </a:p>
          <a:p>
            <a:endParaRPr lang="en-IN" sz="1800" dirty="0"/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Purvi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Tripathi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M K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A46E73-90C7-4570-9946-50B9C978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6BB5-2F87-46A6-BFB8-C659D388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8" y="263613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0F55-FDB2-484E-89C9-F238459E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215" y="882271"/>
            <a:ext cx="9999524" cy="2191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(CNN):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83004-2E88-423F-855D-2CDA8FC3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10" y="2270486"/>
            <a:ext cx="4121784" cy="3026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A8D00-DDDE-4360-96D8-B2B10DA17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15" y="2270486"/>
            <a:ext cx="6162573" cy="3087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5F7B2-3528-4592-A44D-9E1A09D39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9BF1-2C17-428C-B09B-2CDD60CC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" y="312634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6AD9-7AF1-4477-A099-B486BDDF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083" y="1144001"/>
            <a:ext cx="11340958" cy="177275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65127E-FD4D-4A18-AE6F-BF5FAD749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5"/>
          <a:stretch/>
        </p:blipFill>
        <p:spPr>
          <a:xfrm>
            <a:off x="5607859" y="2747593"/>
            <a:ext cx="6395883" cy="2922496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CFEEBC9-12C7-4EEE-A06B-16A9D783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91900"/>
              </p:ext>
            </p:extLst>
          </p:nvPr>
        </p:nvGraphicFramePr>
        <p:xfrm>
          <a:off x="1476518" y="2696984"/>
          <a:ext cx="3667833" cy="29224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642">
                  <a:extLst>
                    <a:ext uri="{9D8B030D-6E8A-4147-A177-3AD203B41FA5}">
                      <a16:colId xmlns:a16="http://schemas.microsoft.com/office/drawing/2014/main" val="3880896649"/>
                    </a:ext>
                  </a:extLst>
                </a:gridCol>
                <a:gridCol w="2173191">
                  <a:extLst>
                    <a:ext uri="{9D8B030D-6E8A-4147-A177-3AD203B41FA5}">
                      <a16:colId xmlns:a16="http://schemas.microsoft.com/office/drawing/2014/main" val="745789890"/>
                    </a:ext>
                  </a:extLst>
                </a:gridCol>
              </a:tblGrid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33387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34554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9159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24078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41311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5927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148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3D8D175-4794-4884-B647-C5AE32C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E06F-39C1-45F9-B639-73FD24DA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7224" y="3143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32A06B9-C7D1-456A-9DF8-CDCD2EBB5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090566"/>
              </p:ext>
            </p:extLst>
          </p:nvPr>
        </p:nvGraphicFramePr>
        <p:xfrm>
          <a:off x="1604119" y="1639935"/>
          <a:ext cx="10515600" cy="44112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3345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8374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4602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9586939"/>
                    </a:ext>
                  </a:extLst>
                </a:gridCol>
              </a:tblGrid>
              <a:tr h="109049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04010"/>
                  </a:ext>
                </a:extLst>
              </a:tr>
              <a:tr h="110691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51065"/>
                  </a:ext>
                </a:extLst>
              </a:tr>
              <a:tr h="110691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34449"/>
                  </a:ext>
                </a:extLst>
              </a:tr>
              <a:tr h="110691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8891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BE8DF9A-285D-4D61-AA33-E62F3177F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2E7C-28D3-433D-993E-31BCA4D6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" y="242048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286-9CBC-4AAD-A477-496C0473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674" y="1940858"/>
            <a:ext cx="10018713" cy="4585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Replicable.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Modification.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36914-43E2-46D5-B70D-2A61AE32C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CF95-4962-4735-A9D1-B817F44D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30" y="224118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1C54-6C66-4FE4-8D61-474F8C05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607" y="2133600"/>
            <a:ext cx="10353762" cy="46443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implementation.</a:t>
            </a:r>
          </a:p>
          <a:p>
            <a:pPr>
              <a:lnSpc>
                <a:spcPct val="2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Variety.</a:t>
            </a:r>
          </a:p>
          <a:p>
            <a:pPr>
              <a:lnSpc>
                <a:spcPct val="2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Models.</a:t>
            </a:r>
          </a:p>
          <a:p>
            <a:pPr>
              <a:lnSpc>
                <a:spcPct val="2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Improvement.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8C4B8-96EE-4BA8-9CF6-5DD62CE7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761E-5E6F-4322-91FF-486DE240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77" y="222987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AA03-E78D-4F7D-89FF-6F7CFAA9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48" y="2664778"/>
            <a:ext cx="10353762" cy="44173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https://luna16.grand-challenge.org/Procedure/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https://luna16.grand-challenge.org/Download/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https://github.com/felixpeters/lung-cancer-detection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https://aditi-mittal.medium.com/introduction-to-u-net-and-res-net-for-image-segmentation-9afcb432ee2f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https://towardsdatascience.com/understanding-and-visualizing-resnets-442284831be8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https://www.researchgate.net/publication/322476121_Anomaly_Detection_in_Nanofibrous_Materials_by_CNN-Based_Self-Similarity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35ACD-A335-45E4-B262-EF06DD03B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E887-CCCA-4444-AE03-1646A331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712" y="286869"/>
            <a:ext cx="8870576" cy="3630707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3690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13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F150-A6DF-4F01-9FFA-89CB75D3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5" y="233082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C409-256D-4B7A-B435-9F4C12AE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557" y="2326340"/>
            <a:ext cx="10018713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Early diagnosis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Tissue analysis by pathologists.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Automated detection.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Classification models: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Convolutional Neural Network	(CNN)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Residual Network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ResNet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)			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ED41F-33D6-42BB-93B9-9A617B49B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4201-23B4-4382-83D1-3FB493FB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30" y="277906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B4EE-FD64-4649-B875-B4681779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94" y="1601507"/>
            <a:ext cx="10515600" cy="461999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deep learning models.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evaluate the models. 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selection.</a:t>
            </a:r>
          </a:p>
          <a:p>
            <a:pPr>
              <a:lnSpc>
                <a:spcPct val="2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36833-231D-44EA-99F4-5A1DEE1A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997-0A9E-4322-892E-B50E3080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2" y="69477"/>
            <a:ext cx="10018713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8E81-C3F8-4B18-B0CA-16263654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39" y="1911724"/>
            <a:ext cx="10018713" cy="45249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and isolate regions of interest.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based on Metrics: </a:t>
            </a:r>
          </a:p>
          <a:p>
            <a:pPr algn="ctr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									</a:t>
            </a:r>
          </a:p>
          <a:p>
            <a:pPr algn="ctr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		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ctr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CF1C7-987D-407B-9EA4-C900DC10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2220-87D7-4422-95D1-96ACDF48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" y="215153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376C-27C4-43C0-B508-E7FF6D7B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333" y="1070672"/>
            <a:ext cx="11461141" cy="5572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Radiology.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X-Rays.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Medical Professional Reviews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Positron Emission Tomography/ Computed Tomography (PET/CT).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positive.						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Expensive.	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Radiation exposure.					</a:t>
            </a:r>
          </a:p>
          <a:p>
            <a:pPr marL="342900" lvl="0" indent="-342900" algn="ctr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					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52777-F2BB-4D5C-BB45-BCF2D1E3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B2FA-8540-4D35-BBCF-D978A364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80031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87D1-4228-4A2E-B97C-690FC9F0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853" y="1813131"/>
            <a:ext cx="11233381" cy="5295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detection of cancer cells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Region of Interest (ROI).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Classification.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ADVANTAGES: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Scalability.							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Distributed.							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Convenient.							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Radiation. 					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	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B4598-27B9-41C3-B5F6-3773719F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5243-B4BC-4D14-85E2-5593C7F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35" y="97156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187A-9464-4698-A7DC-21E1F202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18" y="1438072"/>
            <a:ext cx="10353762" cy="5322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(Models Implemented)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36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EBA37-7526-463B-B28C-1BC40112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0E8D-6F1C-4AB7-82FE-FC82A1AB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05" y="-55774"/>
            <a:ext cx="10018713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72922F5-4C9F-4E38-B969-02ED755D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60" y="1963623"/>
            <a:ext cx="1969434" cy="164789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44D57-9689-4E54-867B-CD9DA760E3DD}"/>
              </a:ext>
            </a:extLst>
          </p:cNvPr>
          <p:cNvCxnSpPr>
            <a:cxnSpLocks/>
          </p:cNvCxnSpPr>
          <p:nvPr/>
        </p:nvCxnSpPr>
        <p:spPr>
          <a:xfrm>
            <a:off x="3886034" y="2729283"/>
            <a:ext cx="1111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4B816B8E-DF8F-4A8B-B6AC-DFCD8A5E802C}"/>
              </a:ext>
            </a:extLst>
          </p:cNvPr>
          <p:cNvSpPr/>
          <p:nvPr/>
        </p:nvSpPr>
        <p:spPr>
          <a:xfrm>
            <a:off x="5261082" y="1827004"/>
            <a:ext cx="2537012" cy="17525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Pre-processing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12">
            <a:extLst>
              <a:ext uri="{FF2B5EF4-FFF2-40B4-BE49-F238E27FC236}">
                <a16:creationId xmlns:a16="http://schemas.microsoft.com/office/drawing/2014/main" id="{6FB56E92-AF19-442B-AF97-2B2780AA4569}"/>
              </a:ext>
            </a:extLst>
          </p:cNvPr>
          <p:cNvSpPr/>
          <p:nvPr/>
        </p:nvSpPr>
        <p:spPr>
          <a:xfrm>
            <a:off x="5397354" y="1951484"/>
            <a:ext cx="906215" cy="8658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Noise removal</a:t>
            </a:r>
            <a:endParaRPr lang="en-IN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13">
            <a:extLst>
              <a:ext uri="{FF2B5EF4-FFF2-40B4-BE49-F238E27FC236}">
                <a16:creationId xmlns:a16="http://schemas.microsoft.com/office/drawing/2014/main" id="{5DC33B13-D231-47D7-BCA9-B21B7B57C9FD}"/>
              </a:ext>
            </a:extLst>
          </p:cNvPr>
          <p:cNvSpPr/>
          <p:nvPr/>
        </p:nvSpPr>
        <p:spPr>
          <a:xfrm>
            <a:off x="6784667" y="1965205"/>
            <a:ext cx="906215" cy="8658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Image level extraction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B3FB448F-5ADD-4C47-8D22-1F4C04D6F79A}"/>
              </a:ext>
            </a:extLst>
          </p:cNvPr>
          <p:cNvSpPr/>
          <p:nvPr/>
        </p:nvSpPr>
        <p:spPr>
          <a:xfrm>
            <a:off x="10177519" y="1640428"/>
            <a:ext cx="1600084" cy="1788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path extraction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62DA7E-5E25-4C2B-B4C7-DF94943E5A30}"/>
              </a:ext>
            </a:extLst>
          </p:cNvPr>
          <p:cNvCxnSpPr>
            <a:cxnSpLocks/>
          </p:cNvCxnSpPr>
          <p:nvPr/>
        </p:nvCxnSpPr>
        <p:spPr>
          <a:xfrm>
            <a:off x="7987553" y="2723876"/>
            <a:ext cx="19274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51AD65F-2C23-4634-B5C6-8BA27C931C0D}"/>
              </a:ext>
            </a:extLst>
          </p:cNvPr>
          <p:cNvSpPr/>
          <p:nvPr/>
        </p:nvSpPr>
        <p:spPr>
          <a:xfrm>
            <a:off x="10265427" y="4763344"/>
            <a:ext cx="1359159" cy="125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46C521-C728-410C-9FCD-54CA38FCB469}"/>
              </a:ext>
            </a:extLst>
          </p:cNvPr>
          <p:cNvCxnSpPr>
            <a:cxnSpLocks/>
          </p:cNvCxnSpPr>
          <p:nvPr/>
        </p:nvCxnSpPr>
        <p:spPr>
          <a:xfrm>
            <a:off x="10945007" y="3563589"/>
            <a:ext cx="0" cy="995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B2111A36-9DCE-45EB-B2FD-6B9F89196E3A}"/>
              </a:ext>
            </a:extLst>
          </p:cNvPr>
          <p:cNvSpPr/>
          <p:nvPr/>
        </p:nvSpPr>
        <p:spPr>
          <a:xfrm>
            <a:off x="6572647" y="4896578"/>
            <a:ext cx="1118235" cy="767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 detection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09D1AD-EE11-4956-8402-D59A8189103F}"/>
              </a:ext>
            </a:extLst>
          </p:cNvPr>
          <p:cNvCxnSpPr>
            <a:cxnSpLocks/>
          </p:cNvCxnSpPr>
          <p:nvPr/>
        </p:nvCxnSpPr>
        <p:spPr>
          <a:xfrm flipH="1">
            <a:off x="8076849" y="5280435"/>
            <a:ext cx="1861800" cy="2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Arrow 20">
            <a:extLst>
              <a:ext uri="{FF2B5EF4-FFF2-40B4-BE49-F238E27FC236}">
                <a16:creationId xmlns:a16="http://schemas.microsoft.com/office/drawing/2014/main" id="{AFBC52E5-50F0-4C3E-9701-EE74ACE6E858}"/>
              </a:ext>
            </a:extLst>
          </p:cNvPr>
          <p:cNvSpPr/>
          <p:nvPr/>
        </p:nvSpPr>
        <p:spPr>
          <a:xfrm>
            <a:off x="5594741" y="5184026"/>
            <a:ext cx="495935" cy="23431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3" name="Bent Arrow 18">
            <a:extLst>
              <a:ext uri="{FF2B5EF4-FFF2-40B4-BE49-F238E27FC236}">
                <a16:creationId xmlns:a16="http://schemas.microsoft.com/office/drawing/2014/main" id="{A93956C5-315D-46B5-BA13-3E4F01DF721D}"/>
              </a:ext>
            </a:extLst>
          </p:cNvPr>
          <p:cNvSpPr/>
          <p:nvPr/>
        </p:nvSpPr>
        <p:spPr>
          <a:xfrm flipH="1">
            <a:off x="4813314" y="4411307"/>
            <a:ext cx="466725" cy="51498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4" name="Bent Arrow 19">
            <a:extLst>
              <a:ext uri="{FF2B5EF4-FFF2-40B4-BE49-F238E27FC236}">
                <a16:creationId xmlns:a16="http://schemas.microsoft.com/office/drawing/2014/main" id="{9BF0C3D4-66A4-492A-B255-2DD4FA23C6C0}"/>
              </a:ext>
            </a:extLst>
          </p:cNvPr>
          <p:cNvSpPr/>
          <p:nvPr/>
        </p:nvSpPr>
        <p:spPr>
          <a:xfrm flipH="1" flipV="1">
            <a:off x="4831071" y="5549560"/>
            <a:ext cx="440110" cy="583565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3EA369E3-76DC-43E1-9330-35EE258539A8}"/>
              </a:ext>
            </a:extLst>
          </p:cNvPr>
          <p:cNvSpPr/>
          <p:nvPr/>
        </p:nvSpPr>
        <p:spPr>
          <a:xfrm>
            <a:off x="3576201" y="4168207"/>
            <a:ext cx="954860" cy="758085"/>
          </a:xfrm>
          <a:prstGeom prst="smileyFac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164CCB05-A4CC-45C3-8DE6-9666616F7C76}"/>
              </a:ext>
            </a:extLst>
          </p:cNvPr>
          <p:cNvSpPr/>
          <p:nvPr/>
        </p:nvSpPr>
        <p:spPr>
          <a:xfrm>
            <a:off x="3699269" y="5683661"/>
            <a:ext cx="787400" cy="671195"/>
          </a:xfrm>
          <a:prstGeom prst="smileyFac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416B48-7A19-49E9-96D3-DBDAEA1CC9D1}"/>
              </a:ext>
            </a:extLst>
          </p:cNvPr>
          <p:cNvSpPr txBox="1"/>
          <p:nvPr/>
        </p:nvSpPr>
        <p:spPr>
          <a:xfrm>
            <a:off x="3608130" y="4917327"/>
            <a:ext cx="97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healthy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A40E9E-E995-43B8-B5F3-F55D7D45E09D}"/>
              </a:ext>
            </a:extLst>
          </p:cNvPr>
          <p:cNvSpPr txBox="1"/>
          <p:nvPr/>
        </p:nvSpPr>
        <p:spPr>
          <a:xfrm>
            <a:off x="3476507" y="6306929"/>
            <a:ext cx="1438669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cancerous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5EDA3-AB05-4CC6-9D53-12E3E0AFC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0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E1D-9565-4503-9896-186DF8BB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76" y="-35149"/>
            <a:ext cx="10018713" cy="175259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58F1EE-3A87-4D40-9B0F-803D3A42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76" y="2030528"/>
            <a:ext cx="1687513" cy="1087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90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CT image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0C313-A166-49B6-8621-8093B6A4CBAF}"/>
              </a:ext>
            </a:extLst>
          </p:cNvPr>
          <p:cNvSpPr/>
          <p:nvPr/>
        </p:nvSpPr>
        <p:spPr>
          <a:xfrm>
            <a:off x="3972526" y="2118052"/>
            <a:ext cx="1687513" cy="970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0E838-D134-4AB2-A6C0-BBA08108575A}"/>
              </a:ext>
            </a:extLst>
          </p:cNvPr>
          <p:cNvSpPr/>
          <p:nvPr/>
        </p:nvSpPr>
        <p:spPr>
          <a:xfrm>
            <a:off x="9534275" y="2108616"/>
            <a:ext cx="1586230" cy="1016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0337C7-121A-47E7-BACB-B20CDABA2117}"/>
              </a:ext>
            </a:extLst>
          </p:cNvPr>
          <p:cNvSpPr/>
          <p:nvPr/>
        </p:nvSpPr>
        <p:spPr>
          <a:xfrm>
            <a:off x="6783722" y="2154396"/>
            <a:ext cx="1626870" cy="970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path extraction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E9F46E-20BD-4085-A89A-8AA551E0A03F}"/>
              </a:ext>
            </a:extLst>
          </p:cNvPr>
          <p:cNvSpPr/>
          <p:nvPr/>
        </p:nvSpPr>
        <p:spPr>
          <a:xfrm>
            <a:off x="9493552" y="4873519"/>
            <a:ext cx="1626870" cy="1075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Tracking &amp; prediction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61">
            <a:extLst>
              <a:ext uri="{FF2B5EF4-FFF2-40B4-BE49-F238E27FC236}">
                <a16:creationId xmlns:a16="http://schemas.microsoft.com/office/drawing/2014/main" id="{804C3A63-82F0-4508-915C-5500CB6EE72E}"/>
              </a:ext>
            </a:extLst>
          </p:cNvPr>
          <p:cNvSpPr/>
          <p:nvPr/>
        </p:nvSpPr>
        <p:spPr>
          <a:xfrm>
            <a:off x="4509467" y="5006975"/>
            <a:ext cx="1344295" cy="1089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B0F08B-71F4-4AEB-BC65-77087BA4A6E1}"/>
              </a:ext>
            </a:extLst>
          </p:cNvPr>
          <p:cNvCxnSpPr/>
          <p:nvPr/>
        </p:nvCxnSpPr>
        <p:spPr>
          <a:xfrm>
            <a:off x="3063889" y="2577907"/>
            <a:ext cx="7797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8D2FF-176E-490E-9363-1A5039293535}"/>
              </a:ext>
            </a:extLst>
          </p:cNvPr>
          <p:cNvCxnSpPr/>
          <p:nvPr/>
        </p:nvCxnSpPr>
        <p:spPr>
          <a:xfrm>
            <a:off x="5880699" y="2603277"/>
            <a:ext cx="7797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E15C7-A581-493B-A75B-29C3282F00B4}"/>
              </a:ext>
            </a:extLst>
          </p:cNvPr>
          <p:cNvCxnSpPr/>
          <p:nvPr/>
        </p:nvCxnSpPr>
        <p:spPr>
          <a:xfrm>
            <a:off x="8511652" y="2676687"/>
            <a:ext cx="7797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800009-4CA1-49F1-B718-98DF994F1406}"/>
              </a:ext>
            </a:extLst>
          </p:cNvPr>
          <p:cNvCxnSpPr>
            <a:cxnSpLocks/>
          </p:cNvCxnSpPr>
          <p:nvPr/>
        </p:nvCxnSpPr>
        <p:spPr>
          <a:xfrm>
            <a:off x="10275599" y="3429000"/>
            <a:ext cx="11068" cy="1053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FDB6B1-603D-4C86-A195-22084527F75D}"/>
              </a:ext>
            </a:extLst>
          </p:cNvPr>
          <p:cNvCxnSpPr>
            <a:cxnSpLocks/>
          </p:cNvCxnSpPr>
          <p:nvPr/>
        </p:nvCxnSpPr>
        <p:spPr>
          <a:xfrm flipH="1">
            <a:off x="6096000" y="5417145"/>
            <a:ext cx="31553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4D0B18C-EB88-4B51-820A-D4040963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1" y="80031"/>
            <a:ext cx="2799593" cy="6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291</TotalTime>
  <Words>460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Symbol</vt:lpstr>
      <vt:lpstr>Times New Roman</vt:lpstr>
      <vt:lpstr>Parallax</vt:lpstr>
      <vt:lpstr>Lung Cancer Detection; Comparative Study Between  Different Models in Deep Learning</vt:lpstr>
      <vt:lpstr>Abstract:</vt:lpstr>
      <vt:lpstr>Problem Statements:</vt:lpstr>
      <vt:lpstr>Objective: </vt:lpstr>
      <vt:lpstr>Existing Systems:</vt:lpstr>
      <vt:lpstr>Proposed System:</vt:lpstr>
      <vt:lpstr>Modules:</vt:lpstr>
      <vt:lpstr>System Architecture Diagram:</vt:lpstr>
      <vt:lpstr>Data Flow Diagram:</vt:lpstr>
      <vt:lpstr>Model 1:  </vt:lpstr>
      <vt:lpstr>MODEL 2:  </vt:lpstr>
      <vt:lpstr>Classifiers:   </vt:lpstr>
      <vt:lpstr>Scope of the Project:</vt:lpstr>
      <vt:lpstr>Conclusion: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Detection; Comparative Study Between  Different Models in Deep Learning</dc:title>
  <dc:creator>Anand Suraj</dc:creator>
  <cp:lastModifiedBy>Anand Suraj</cp:lastModifiedBy>
  <cp:revision>17</cp:revision>
  <dcterms:created xsi:type="dcterms:W3CDTF">2022-04-05T08:27:28Z</dcterms:created>
  <dcterms:modified xsi:type="dcterms:W3CDTF">2022-04-06T09:13:12Z</dcterms:modified>
</cp:coreProperties>
</file>