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5" Type="http://purl.oclc.org/ooxml/officeDocument/relationships/customProperties" Target="docProps/custom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sldIdLst>
    <p:sldId id="268" r:id="rId2"/>
    <p:sldId id="359" r:id="rId3"/>
    <p:sldId id="26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4.66%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ableStyles" Target="tableStyles.xml"/><Relationship Id="rId3" Type="http://purl.oclc.org/ooxml/officeDocument/relationships/slide" Target="slides/slide2.xml"/><Relationship Id="rId7" Type="http://purl.oclc.org/ooxml/officeDocument/relationships/theme" Target="theme/theme1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viewProps" Target="viewProps.xml"/><Relationship Id="rId5" Type="http://purl.oclc.org/ooxml/officeDocument/relationships/presProps" Target="presProps.xml"/><Relationship Id="rId4" Type="http://purl.oclc.org/ooxml/officeDocument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D7C556B7-22D4-46A6-81E2-CFBFDC7D2411}"/>
              </a:ext>
            </a:extLst>
          </p:cNvPr>
          <p:cNvGrpSpPr/>
          <p:nvPr/>
        </p:nvGrpSpPr>
        <p:grpSpPr>
          <a:xfrm>
            <a:off x="-74" y="-8467"/>
            <a:ext cx="12192079" cy="6866467"/>
            <a:chOff x="-74" y="-8467"/>
            <a:chExt cx="12192079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A29C696C-4FB3-41FB-9FCD-F2FB3E789987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F4D03378-392B-4EE4-A232-D315F3877B6C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257262EB-FF4F-4AD4-935A-398F62182170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1FB13D35-A15D-491B-9F86-8DCD643F5D89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D1309822-0F23-43F7-BE8C-AF4B442C6F6F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085D6345-2FD0-4E2D-9FB0-A53765AABA7D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B027F897-9A45-442D-A997-460F6CA642A8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4F249348-91F6-459D-B46C-C81ECE3594CA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E796E20E-5B69-4D33-8C7E-0B83B837194C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5CDA7F0E-3220-4213-AB47-CA2F3518F61A}"/>
                </a:ext>
              </a:extLst>
            </p:cNvPr>
            <p:cNvSpPr/>
            <p:nvPr/>
          </p:nvSpPr>
          <p:spPr>
            <a:xfrm rot="10799991">
              <a:off x="-74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4149FF80-53B9-4E76-8C75-68DB812317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78CBF4A-6A86-42DB-8C3F-E29D769ACA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B1C46730-D2F6-465E-9EDC-E23749475D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25027-F480-45BE-98EB-E4ABD50F7C43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37BBDC6-6BE9-45B8-98C5-099C124599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F4B0AA4-DE4C-4146-8EF9-49F373EFA3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BEED23-3CB0-4314-8E77-F77AE33DDC2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3611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D2B-F81C-44DB-8F57-8ACA5A2BCE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3403597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BEDC4-26A4-4416-91E0-63759378EA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9EB9-6801-4562-BEC2-4BA07F1AC2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127D2E-5ADA-4DDC-9F1A-AD6A016AA88A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EF4E-BCCF-4327-A26A-2C5B82F1730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FEF7-778C-42D5-BB5D-F618238223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5F89E6-E841-433D-9226-E1980481D5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2479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FEDA-94AF-4F51-938C-F14414BA43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6C7B194E-C912-465A-B30F-E890562E53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E49A038-E0E2-4DAA-B1DE-30D7ED3171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8ED7CB-D3FB-4F0B-BC16-0E73440B358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8D2D60-A35A-4E29-90AF-F462F3828E68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47B43A-7417-4671-AD7A-32BDD7A2EB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EB8989-28F9-4AF7-A34F-A0ADA92FD4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E8B9DC-1601-4E89-9BF3-67798058929C}" type="slidenum">
              <a:t>‹#›</a:t>
            </a:fld>
            <a:endParaRPr lang="en-US"/>
          </a:p>
        </p:txBody>
      </p:sp>
      <p:sp>
        <p:nvSpPr>
          <p:cNvPr id="8" name="TextBox 19">
            <a:extLst>
              <a:ext uri="{FF2B5EF4-FFF2-40B4-BE49-F238E27FC236}">
                <a16:creationId xmlns:a16="http://schemas.microsoft.com/office/drawing/2014/main" id="{FD010FA2-86B3-4BAD-9D82-5AB53DEFF7F1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91148D29-B5B1-4E70-82DF-B02309D4E9AD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%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2804710"/>
      </p:ext>
    </p:extLst>
  </p:cSld>
  <p:clrMapOvr>
    <a:masterClrMapping/>
  </p:clrMapOvr>
</p:sldLayout>
</file>

<file path=ppt/slideLayouts/slideLayout12.xml><?xml version="1.0" encoding="utf-8"?>
<p:sldLayout xmlns:a="http://purl.oclc.org/ooxml/drawingml/main" xmlns:r="http://purl.oclc.org/ooxml/officeDocument/relationships" xmlns:p="http://purl.oclc.org/ooxml/presentationml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CB76-6B85-4597-A221-0A2278768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931990"/>
            <a:ext cx="8596667" cy="2595460"/>
          </a:xfrm>
        </p:spPr>
        <p:txBody>
          <a:bodyPr anchor="b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5EF4A-B764-457A-9FE9-C4E52AC0B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5ADF-8A41-4708-B0AE-9C25777D28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219253-5FC5-4A40-8333-D1B15AC5878A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6DE37-FE56-4D1E-BD85-7D1CFE1A57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340B-4B16-4643-B6D1-4447BF1DDA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011E27-E238-48D1-8B6B-308E3305A7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23247"/>
      </p:ext>
    </p:extLst>
  </p:cSld>
  <p:clrMapOvr>
    <a:masterClrMapping/>
  </p:clrMapOvr>
</p:sldLayout>
</file>

<file path=ppt/slideLayouts/slideLayout13.xml><?xml version="1.0" encoding="utf-8"?>
<p:sldLayout xmlns:a="http://purl.oclc.org/ooxml/drawingml/main" xmlns:r="http://purl.oclc.org/ooxml/officeDocument/relationships" xmlns:p="http://purl.oclc.org/ooxml/presentationml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4EAC-AA06-4029-9117-59C20072F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1334" y="609603"/>
            <a:ext cx="8094131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9258FF4B-5E50-4225-A3B5-37785B057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DCC6DFB-4627-462B-8770-C70C085B57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AB7C2A5-13C5-40F7-AD28-B69B2B7CFA0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CA4D83-3349-4ABB-88EE-6E4E7B0BB022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BB02B9-ED03-4168-99E4-8F83C62D74D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2394B7-91AF-4BA3-B8E5-3D794DF636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38CB40-8488-4632-BEE4-1726605F46A2}" type="slidenum">
              <a:t>‹#›</a:t>
            </a:fld>
            <a:endParaRPr lang="en-US"/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C1232D76-EE7B-47F8-B8DF-847FD4FCA239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9" name="TextBox 24">
            <a:extLst>
              <a:ext uri="{FF2B5EF4-FFF2-40B4-BE49-F238E27FC236}">
                <a16:creationId xmlns:a16="http://schemas.microsoft.com/office/drawing/2014/main" id="{790A1032-D5FB-4EE1-96C6-055EDF9727D0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%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041595"/>
      </p:ext>
    </p:extLst>
  </p:cSld>
  <p:clrMapOvr>
    <a:masterClrMapping/>
  </p:clrMapOvr>
</p:sldLayout>
</file>

<file path=ppt/slideLayouts/slideLayout14.xml><?xml version="1.0" encoding="utf-8"?>
<p:sldLayout xmlns:a="http://purl.oclc.org/ooxml/drawingml/main" xmlns:r="http://purl.oclc.org/ooxml/officeDocument/relationships" xmlns:p="http://purl.oclc.org/ooxml/presentationml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CA41-9822-4137-883D-F8EA3C93B2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8588200" cy="3022604"/>
          </a:xfrm>
        </p:spPr>
        <p:txBody>
          <a:bodyPr anchor="ctr"/>
          <a:lstStyle>
            <a:lvl1pPr>
              <a:defRPr sz="4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36FC9EE9-59BA-43EF-AC9B-F20C8DBC88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D18F30-FE2F-4C3D-A16F-D10202FE21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7BA15B-D6D8-4F9A-AD56-0FA5134D3C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B5C852-7CCC-490C-814F-DFECD5F43B20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27D6C0-54A1-4778-9040-FCF5A0B278C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595F-88EB-4535-B229-6B7262ACA5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155DDB-B265-4385-85EB-9BB6F96920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9063"/>
      </p:ext>
    </p:extLst>
  </p:cSld>
  <p:clrMapOvr>
    <a:masterClrMapping/>
  </p:clrMapOvr>
</p:sldLayout>
</file>

<file path=ppt/slideLayouts/slideLayout15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2A5C-3E75-4E07-ABFA-31D61F64E8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59D59-D615-4EA5-A2C4-C7D3E79A169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FE56-85C9-4977-9C87-A3FE287DC4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2A1F4C-93D8-43D7-8339-D733494904AF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E060-9AC1-4B18-96ED-E894A5801A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A14A1-EF1D-448D-A021-D965C7B6F1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BA4CC0-DF28-4594-B397-0B69C273FCC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33704"/>
      </p:ext>
    </p:extLst>
  </p:cSld>
  <p:clrMapOvr>
    <a:masterClrMapping/>
  </p:clrMapOvr>
</p:sldLayout>
</file>

<file path=ppt/slideLayouts/slideLayout16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D43D4-35D2-4CD5-906D-6803C31CB20E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967670" y="609603"/>
            <a:ext cx="1304739" cy="5251454"/>
          </a:xfrm>
        </p:spPr>
        <p:txBody>
          <a:bodyPr vert="eaVert" anchor="ctr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AEC71-C649-4CF9-B6CB-A5E5688C67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4247B-3B4F-4414-BDBD-9D74B7241F1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885217-A614-4057-B794-FF8AEFCE0435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0C75-8D6B-4229-BB66-31C96B41CE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17C0D-33FA-4987-93EC-A30B4E1CB4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AD9BC-2D0C-483F-8155-9F1E48F770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070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141-F108-4E48-964F-670DD341104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7737-9EC4-4FF4-9349-7FDE7A94999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3D121-6827-4649-AED3-F2D9A462F0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DACD68-29B9-4EF3-AEDA-C2F359F2DD76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AEB7-7523-4503-84EA-EDF9B8333E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7714-66C7-461D-BC75-EAE825A9DC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48A338-ED36-4B02-8A7A-B62AA29999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86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49C1-E937-44A5-A480-62303C59C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2700863"/>
            <a:ext cx="8596667" cy="182657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13192-58B1-4803-BDCD-506376EF6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6FE2E-0F08-4EB1-8FBC-39A180B0363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6E0725F-6EB9-4ECD-B0CE-1D38B1127686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5D35-E81B-4D20-8A14-431F4974F5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39D21-4B0B-4B1A-90BE-9A8B1BFCF2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A4FA9-6AAC-4551-B51D-2A8210D0C5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5198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8183-DF2F-44F9-854D-8F551D92C8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43337-1C52-48C5-85D2-255A80B990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A1F67-8A44-428A-94B7-B2E69E9AB77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C35D2-6E29-4DE8-B9D3-8815EE134D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942382-4B6B-45E1-9E36-EC8B67CEA045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967EF-303F-4F68-8A25-4F66544081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A9F8-857D-46C6-A7CF-542C415A66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82688E-5447-4477-9F70-BCD59116F0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4870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F38FF-E58D-4696-8211-2F4816755A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B0529-FFC6-4DEB-AA39-27360B450B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B064-054A-46E8-8F12-6A31DEFFEAB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585BA-0DC3-4A46-BC7C-F091F2557D3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D56C6-3359-4BE3-840C-B2109885928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61D42-A99E-48E7-B8BF-C679725C740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3D84F2-FEA2-4427-96E5-10B973ED4870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72B05-D0D7-492A-9BFA-AE0DEF5502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B7EC2-228D-4FF4-9874-583E658A2C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2E60DC-FEE2-4D8E-B96B-62896C0CB2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98574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36DE-894F-4FD6-B2E0-25EAED19B3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21BB30-9F2D-4B5A-BCEC-2FF04DD3C1A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AF3369-AE36-4F4C-A2F2-CD9A19A2C3F5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1753E2-D80C-4F73-BD6F-A0DD896E69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3E2E7-4443-45D2-A252-5353164DC5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43199-AD0E-4750-B27B-4C1D93A2EA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502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17BA7-A449-4D32-AB30-FF407BC32AD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BFF290-4D61-45AA-9912-220341DCFF82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ABEF3-FCAB-4946-9CB0-4C8A63D3A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AA072-E87B-4548-9225-73999419D5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70E780-0E85-498B-B658-B69898171AC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4490"/>
      </p:ext>
    </p:extLst>
  </p:cSld>
  <p:clrMapOvr>
    <a:masterClrMapping/>
  </p:clrMapOvr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CF3E-3231-43B5-B5A0-D9AC56111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498601"/>
            <a:ext cx="3854525" cy="1278468"/>
          </a:xfrm>
        </p:spPr>
        <p:txBody>
          <a:bodyPr anchor="b"/>
          <a:lstStyle>
            <a:lvl1pPr>
              <a:defRPr sz="2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C022E-05A1-48DF-AB1D-588D73DFDE5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14B03C-2DBB-4241-9060-AA8EC439F2D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74F7C-FBD7-4A6A-8F44-A851DA478A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4810FF-4C92-4868-8A78-69B7E79AAD23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B66A1-F94A-4284-880F-EF8D3F817B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614DC-3DFE-4E0B-BD0C-73F34B4CA3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AC017E1-2DD0-4D42-9E09-06ADDE3F63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7896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F879-BE71-4B0E-BDC6-3F951EE87A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4800600"/>
            <a:ext cx="8596667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E0F072-0E79-417B-8CD3-179CE0E7A3F4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10008-32C8-4E5D-978C-8A106FACDEC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BF7A8-5722-485B-AFDE-E3BBCCE024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EF1104-63C8-41E5-ADC2-4624C67A1313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0445-3145-4421-88B1-8BE845C5E1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5DDB-551F-480A-A8C6-AECA7EF096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2C8DE-7929-43A8-9BA2-34E07DFC7D3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50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13" Type="http://purl.oclc.org/ooxml/officeDocument/relationships/slideLayout" Target="../slideLayouts/slideLayout13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slideLayout" Target="../slideLayouts/slideLayout12.xml"/><Relationship Id="rId17" Type="http://purl.oclc.org/ooxml/officeDocument/relationships/theme" Target="../theme/theme1.xml"/><Relationship Id="rId2" Type="http://purl.oclc.org/ooxml/officeDocument/relationships/slideLayout" Target="../slideLayouts/slideLayout2.xml"/><Relationship Id="rId16" Type="http://purl.oclc.org/ooxml/officeDocument/relationships/slideLayout" Target="../slideLayouts/slideLayout16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5" Type="http://purl.oclc.org/ooxml/officeDocument/relationships/slideLayout" Target="../slideLayouts/slideLayout1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Relationship Id="rId14" Type="http://purl.oclc.org/ooxml/officeDocument/relationships/slideLayout" Target="../slideLayouts/slideLayout1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01F1E7DA-ACD5-4BDC-B753-F8EB3994DFAB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E6E01BBE-F0D5-47FF-A8F7-192D920D7FDF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C833A0B7-F1D4-428C-80BF-356DA1473823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16EEF052-9AE9-48EC-8FF5-6820C521CB8D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9E3E778-B3A2-48F6-ACA5-D5104DF1DB37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702F2D35-4239-484D-8BCE-1A9A3C5ABF85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9745A2ED-F26E-40C1-AB04-DD5857D08D86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3CEEC249-2077-4EDD-BAEE-16CF97212186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5D2AF071-4048-475F-BE08-A368C63BEF59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ACB5506C-3B1D-4216-87E2-B22BBF0ABAE2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F7FF3CF8-52A3-4DBF-B865-527ADBB12C7F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%"/>
              </a:srgbClr>
            </a:solidFill>
            <a:ln cap="flat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%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%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%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5E81EE29-3A17-4608-B0D0-F78C07B963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109F2CD-6B6D-4760-9CC2-08B22047E7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054CFD9-D32D-4117-B02F-2D427C94BF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3431AD46-0528-4BA3-9348-B3C09F91749D}" type="datetime1">
              <a:rPr lang="en-US"/>
              <a:pPr lvl="0"/>
              <a:t>2/21/2021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88A7545-51CC-4BCB-98B6-E63094F05A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CFE161-6BF7-4B99-8724-1816BBDCF83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%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5FDB0281-6497-4923-A6A9-684DC737541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%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%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800" b="0" i="0" u="none" strike="noStrike" kern="1200" cap="none" spc="0" baseline="0%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600" b="0" i="0" u="none" strike="noStrike" kern="1200" cap="none" spc="0" baseline="0%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400" b="0" i="0" u="none" strike="noStrike" kern="1200" cap="none" spc="0" baseline="0%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%"/>
        </a:lnSpc>
        <a:spcBef>
          <a:spcPts val="1000"/>
        </a:spcBef>
        <a:spcAft>
          <a:spcPts val="0"/>
        </a:spcAft>
        <a:buClr>
          <a:srgbClr val="90C226"/>
        </a:buClr>
        <a:buSzPct val="80%"/>
        <a:buFont typeface="Wingdings 3"/>
        <a:buChar char=""/>
        <a:tabLst/>
        <a:defRPr lang="en-US" sz="1200" b="0" i="0" u="none" strike="noStrike" kern="1200" cap="none" spc="0" baseline="0%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png"/><Relationship Id="rId1" Type="http://purl.oclc.org/ooxml/officeDocument/relationships/slideLayout" Target="../slideLayouts/slideLayout7.xml"/><Relationship Id="rId4" Type="http://purl.oclc.org/ooxml/officeDocument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1">
            <a:extLst>
              <a:ext uri="{FF2B5EF4-FFF2-40B4-BE49-F238E27FC236}">
                <a16:creationId xmlns:a16="http://schemas.microsoft.com/office/drawing/2014/main" id="{EC3969DF-038C-4F65-B46D-5E28E728D734}"/>
              </a:ext>
            </a:extLst>
          </p:cNvPr>
          <p:cNvSpPr txBox="1">
            <a:spLocks/>
          </p:cNvSpPr>
          <p:nvPr/>
        </p:nvSpPr>
        <p:spPr>
          <a:xfrm>
            <a:off x="3124199" y="6356350"/>
            <a:ext cx="4940505" cy="365125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ANatali  - DISI - University of Bologna</a:t>
            </a:r>
          </a:p>
        </p:txBody>
      </p:sp>
      <p:sp>
        <p:nvSpPr>
          <p:cNvPr id="4" name="Rettangolo arrotondato 3">
            <a:extLst>
              <a:ext uri="{FF2B5EF4-FFF2-40B4-BE49-F238E27FC236}">
                <a16:creationId xmlns:a16="http://schemas.microsoft.com/office/drawing/2014/main" id="{C96E30BA-D5D4-40AB-9BAB-1DDFA8AACFB3}"/>
              </a:ext>
            </a:extLst>
          </p:cNvPr>
          <p:cNvSpPr/>
          <p:nvPr/>
        </p:nvSpPr>
        <p:spPr>
          <a:xfrm>
            <a:off x="245878" y="113463"/>
            <a:ext cx="6051794" cy="625881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e 33">
            <a:extLst>
              <a:ext uri="{FF2B5EF4-FFF2-40B4-BE49-F238E27FC236}">
                <a16:creationId xmlns:a16="http://schemas.microsoft.com/office/drawing/2014/main" id="{9833CF13-F5DB-44BE-91D8-1574DC226735}"/>
              </a:ext>
            </a:extLst>
          </p:cNvPr>
          <p:cNvSpPr/>
          <p:nvPr/>
        </p:nvSpPr>
        <p:spPr>
          <a:xfrm>
            <a:off x="563196" y="2247133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6" name="Ovale 43">
            <a:extLst>
              <a:ext uri="{FF2B5EF4-FFF2-40B4-BE49-F238E27FC236}">
                <a16:creationId xmlns:a16="http://schemas.microsoft.com/office/drawing/2014/main" id="{990BC7B4-816F-4271-8215-F32233604DD3}"/>
              </a:ext>
            </a:extLst>
          </p:cNvPr>
          <p:cNvSpPr/>
          <p:nvPr/>
        </p:nvSpPr>
        <p:spPr>
          <a:xfrm>
            <a:off x="535601" y="3062002"/>
            <a:ext cx="749721" cy="720080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 </a:t>
            </a:r>
          </a:p>
        </p:txBody>
      </p:sp>
      <p:sp>
        <p:nvSpPr>
          <p:cNvPr id="7" name="CasellaDiTesto 53">
            <a:extLst>
              <a:ext uri="{FF2B5EF4-FFF2-40B4-BE49-F238E27FC236}">
                <a16:creationId xmlns:a16="http://schemas.microsoft.com/office/drawing/2014/main" id="{954948D2-CA5A-4F7F-A213-A197F4D7F20F}"/>
              </a:ext>
            </a:extLst>
          </p:cNvPr>
          <p:cNvSpPr txBox="1"/>
          <p:nvPr/>
        </p:nvSpPr>
        <p:spPr>
          <a:xfrm>
            <a:off x="1538935" y="2423711"/>
            <a:ext cx="873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asellaDiTesto 54">
            <a:extLst>
              <a:ext uri="{FF2B5EF4-FFF2-40B4-BE49-F238E27FC236}">
                <a16:creationId xmlns:a16="http://schemas.microsoft.com/office/drawing/2014/main" id="{FDC7C091-CB4B-40EE-83F9-5F420FEC22AB}"/>
              </a:ext>
            </a:extLst>
          </p:cNvPr>
          <p:cNvSpPr txBox="1"/>
          <p:nvPr/>
        </p:nvSpPr>
        <p:spPr>
          <a:xfrm>
            <a:off x="1541727" y="3023876"/>
            <a:ext cx="1284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it-IT" sz="1600" dirty="0"/>
              <a:t> </a:t>
            </a:r>
            <a:r>
              <a:rPr lang="it-IT" sz="1200" dirty="0"/>
              <a:t>with</a:t>
            </a:r>
            <a:r>
              <a:rPr lang="it-IT" sz="1600" dirty="0"/>
              <a:t> </a:t>
            </a:r>
          </a:p>
          <a:p>
            <a:r>
              <a:rPr lang="it-IT" sz="1200" dirty="0" err="1"/>
              <a:t>internal</a:t>
            </a:r>
            <a:r>
              <a:rPr lang="it-IT" sz="1200" dirty="0"/>
              <a:t> </a:t>
            </a:r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Tread</a:t>
            </a:r>
            <a:r>
              <a:rPr lang="it-IT" sz="1200" dirty="0"/>
              <a:t>)</a:t>
            </a:r>
            <a:endParaRPr lang="en-GB" sz="1200" dirty="0"/>
          </a:p>
        </p:txBody>
      </p:sp>
      <p:sp>
        <p:nvSpPr>
          <p:cNvPr id="9" name="CasellaDiTesto 65">
            <a:extLst>
              <a:ext uri="{FF2B5EF4-FFF2-40B4-BE49-F238E27FC236}">
                <a16:creationId xmlns:a16="http://schemas.microsoft.com/office/drawing/2014/main" id="{542D0849-25E4-474F-A05D-D761C29C1210}"/>
              </a:ext>
            </a:extLst>
          </p:cNvPr>
          <p:cNvSpPr txBox="1"/>
          <p:nvPr/>
        </p:nvSpPr>
        <p:spPr>
          <a:xfrm>
            <a:off x="4184695" y="2223656"/>
            <a:ext cx="1561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Procedure</a:t>
            </a:r>
            <a:r>
              <a:rPr lang="it-IT" sz="1600" dirty="0"/>
              <a:t> </a:t>
            </a:r>
            <a:r>
              <a:rPr lang="it-IT" sz="2000" dirty="0"/>
              <a:t>Call</a:t>
            </a:r>
            <a:endParaRPr lang="en-GB" sz="2000" dirty="0"/>
          </a:p>
        </p:txBody>
      </p:sp>
      <p:sp>
        <p:nvSpPr>
          <p:cNvPr id="10" name="CasellaDiTesto 86">
            <a:extLst>
              <a:ext uri="{FF2B5EF4-FFF2-40B4-BE49-F238E27FC236}">
                <a16:creationId xmlns:a16="http://schemas.microsoft.com/office/drawing/2014/main" id="{9B5277D5-BDD7-4322-B2D5-8E9FBF78D491}"/>
              </a:ext>
            </a:extLst>
          </p:cNvPr>
          <p:cNvSpPr txBox="1"/>
          <p:nvPr/>
        </p:nvSpPr>
        <p:spPr>
          <a:xfrm>
            <a:off x="1538935" y="509424"/>
            <a:ext cx="1619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Generic</a:t>
            </a:r>
            <a:r>
              <a:rPr lang="it-IT" sz="2000" dirty="0"/>
              <a:t> </a:t>
            </a:r>
            <a:r>
              <a:rPr lang="it-IT" sz="2000" dirty="0" err="1"/>
              <a:t>Entity</a:t>
            </a:r>
            <a:endParaRPr lang="en-GB" sz="2000" dirty="0"/>
          </a:p>
        </p:txBody>
      </p:sp>
      <p:cxnSp>
        <p:nvCxnSpPr>
          <p:cNvPr id="11" name="Connettore 1 88">
            <a:extLst>
              <a:ext uri="{FF2B5EF4-FFF2-40B4-BE49-F238E27FC236}">
                <a16:creationId xmlns:a16="http://schemas.microsoft.com/office/drawing/2014/main" id="{44506133-F68A-4689-BE13-E84CDEA820AA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271775" y="113463"/>
            <a:ext cx="0" cy="6258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3">
            <a:extLst>
              <a:ext uri="{FF2B5EF4-FFF2-40B4-BE49-F238E27FC236}">
                <a16:creationId xmlns:a16="http://schemas.microsoft.com/office/drawing/2014/main" id="{54361926-CDFB-43D8-9C7E-3BC4017E8E40}"/>
              </a:ext>
            </a:extLst>
          </p:cNvPr>
          <p:cNvGrpSpPr/>
          <p:nvPr/>
        </p:nvGrpSpPr>
        <p:grpSpPr>
          <a:xfrm>
            <a:off x="593144" y="1066972"/>
            <a:ext cx="662314" cy="599831"/>
            <a:chOff x="1536244" y="1255416"/>
            <a:chExt cx="662314" cy="599831"/>
          </a:xfrm>
          <a:solidFill>
            <a:srgbClr val="FFCC99"/>
          </a:solidFill>
        </p:grpSpPr>
        <p:sp>
          <p:nvSpPr>
            <p:cNvPr id="13" name="Ovale 94">
              <a:extLst>
                <a:ext uri="{FF2B5EF4-FFF2-40B4-BE49-F238E27FC236}">
                  <a16:creationId xmlns:a16="http://schemas.microsoft.com/office/drawing/2014/main" id="{B5A94DD2-8FFB-4B49-B630-0E3B947B175B}"/>
                </a:ext>
              </a:extLst>
            </p:cNvPr>
            <p:cNvSpPr/>
            <p:nvPr/>
          </p:nvSpPr>
          <p:spPr>
            <a:xfrm>
              <a:off x="1544982" y="1595795"/>
              <a:ext cx="653576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ttangolo 93">
              <a:extLst>
                <a:ext uri="{FF2B5EF4-FFF2-40B4-BE49-F238E27FC236}">
                  <a16:creationId xmlns:a16="http://schemas.microsoft.com/office/drawing/2014/main" id="{4E7E6A98-60E1-4E58-80B7-A30E08E28376}"/>
                </a:ext>
              </a:extLst>
            </p:cNvPr>
            <p:cNvSpPr/>
            <p:nvPr/>
          </p:nvSpPr>
          <p:spPr>
            <a:xfrm>
              <a:off x="1536244" y="1380737"/>
              <a:ext cx="662314" cy="327035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e 96">
              <a:extLst>
                <a:ext uri="{FF2B5EF4-FFF2-40B4-BE49-F238E27FC236}">
                  <a16:creationId xmlns:a16="http://schemas.microsoft.com/office/drawing/2014/main" id="{04095CE0-8DD3-4901-B156-9A7397CF7195}"/>
                </a:ext>
              </a:extLst>
            </p:cNvPr>
            <p:cNvSpPr/>
            <p:nvPr/>
          </p:nvSpPr>
          <p:spPr>
            <a:xfrm>
              <a:off x="1536244" y="1255416"/>
              <a:ext cx="659348" cy="25945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Connettore 1 97">
              <a:extLst>
                <a:ext uri="{FF2B5EF4-FFF2-40B4-BE49-F238E27FC236}">
                  <a16:creationId xmlns:a16="http://schemas.microsoft.com/office/drawing/2014/main" id="{8F17D304-D0AD-4442-A419-D41550FF23B1}"/>
                </a:ext>
              </a:extLst>
            </p:cNvPr>
            <p:cNvCxnSpPr>
              <a:endCxn id="13" idx="2"/>
            </p:cNvCxnSpPr>
            <p:nvPr/>
          </p:nvCxnSpPr>
          <p:spPr>
            <a:xfrm>
              <a:off x="1536244" y="1385142"/>
              <a:ext cx="8738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1 101">
              <a:extLst>
                <a:ext uri="{FF2B5EF4-FFF2-40B4-BE49-F238E27FC236}">
                  <a16:creationId xmlns:a16="http://schemas.microsoft.com/office/drawing/2014/main" id="{79AF8B70-EACE-4F41-BD55-D3503A464B37}"/>
                </a:ext>
              </a:extLst>
            </p:cNvPr>
            <p:cNvCxnSpPr>
              <a:endCxn id="13" idx="6"/>
            </p:cNvCxnSpPr>
            <p:nvPr/>
          </p:nvCxnSpPr>
          <p:spPr>
            <a:xfrm>
              <a:off x="2198558" y="1385142"/>
              <a:ext cx="0" cy="340379"/>
            </a:xfrm>
            <a:prstGeom prst="line">
              <a:avLst/>
            </a:prstGeom>
            <a:grpFill/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ttore 1 103">
              <a:extLst>
                <a:ext uri="{FF2B5EF4-FFF2-40B4-BE49-F238E27FC236}">
                  <a16:creationId xmlns:a16="http://schemas.microsoft.com/office/drawing/2014/main" id="{3379EB2A-8C0C-4EE1-913A-FDF0B95C2414}"/>
                </a:ext>
              </a:extLst>
            </p:cNvPr>
            <p:cNvCxnSpPr/>
            <p:nvPr/>
          </p:nvCxnSpPr>
          <p:spPr>
            <a:xfrm>
              <a:off x="1566510" y="1707772"/>
              <a:ext cx="629082" cy="0"/>
            </a:xfrm>
            <a:prstGeom prst="line">
              <a:avLst/>
            </a:prstGeom>
            <a:grpFill/>
            <a:ln w="28575">
              <a:solidFill>
                <a:srgbClr val="FFCC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CasellaDiTesto 107">
            <a:extLst>
              <a:ext uri="{FF2B5EF4-FFF2-40B4-BE49-F238E27FC236}">
                <a16:creationId xmlns:a16="http://schemas.microsoft.com/office/drawing/2014/main" id="{C4C47CCA-7770-4183-86A0-B1C6A0BEDEC5}"/>
              </a:ext>
            </a:extLst>
          </p:cNvPr>
          <p:cNvSpPr txBox="1"/>
          <p:nvPr/>
        </p:nvSpPr>
        <p:spPr>
          <a:xfrm>
            <a:off x="1576384" y="1157147"/>
            <a:ext cx="1214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 dirty="0"/>
              <a:t>Data base</a:t>
            </a:r>
            <a:endParaRPr lang="en-GB" dirty="0"/>
          </a:p>
        </p:txBody>
      </p:sp>
      <p:sp>
        <p:nvSpPr>
          <p:cNvPr id="20" name="Rettangolo 118">
            <a:extLst>
              <a:ext uri="{FF2B5EF4-FFF2-40B4-BE49-F238E27FC236}">
                <a16:creationId xmlns:a16="http://schemas.microsoft.com/office/drawing/2014/main" id="{878F780A-7446-4BC0-ACA9-8298CB7761C4}"/>
              </a:ext>
            </a:extLst>
          </p:cNvPr>
          <p:cNvSpPr/>
          <p:nvPr/>
        </p:nvSpPr>
        <p:spPr>
          <a:xfrm>
            <a:off x="623410" y="1790558"/>
            <a:ext cx="582549" cy="3517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asellaDiTesto 122">
            <a:extLst>
              <a:ext uri="{FF2B5EF4-FFF2-40B4-BE49-F238E27FC236}">
                <a16:creationId xmlns:a16="http://schemas.microsoft.com/office/drawing/2014/main" id="{6C1A0A56-ED37-44AA-8F86-B92437CE8D68}"/>
              </a:ext>
            </a:extLst>
          </p:cNvPr>
          <p:cNvSpPr txBox="1"/>
          <p:nvPr/>
        </p:nvSpPr>
        <p:spPr>
          <a:xfrm>
            <a:off x="1586603" y="1762492"/>
            <a:ext cx="1096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Connettore 2 126">
            <a:extLst>
              <a:ext uri="{FF2B5EF4-FFF2-40B4-BE49-F238E27FC236}">
                <a16:creationId xmlns:a16="http://schemas.microsoft.com/office/drawing/2014/main" id="{59B15A25-B9A0-4B9B-B9CA-1A013215E4A1}"/>
              </a:ext>
            </a:extLst>
          </p:cNvPr>
          <p:cNvCxnSpPr/>
          <p:nvPr/>
        </p:nvCxnSpPr>
        <p:spPr>
          <a:xfrm flipH="1">
            <a:off x="910461" y="3223931"/>
            <a:ext cx="13466" cy="393101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9">
            <a:extLst>
              <a:ext uri="{FF2B5EF4-FFF2-40B4-BE49-F238E27FC236}">
                <a16:creationId xmlns:a16="http://schemas.microsoft.com/office/drawing/2014/main" id="{87B97339-28C6-4060-A6BA-5EAA61BABF4D}"/>
              </a:ext>
            </a:extLst>
          </p:cNvPr>
          <p:cNvCxnSpPr/>
          <p:nvPr/>
        </p:nvCxnSpPr>
        <p:spPr>
          <a:xfrm>
            <a:off x="3370047" y="2423711"/>
            <a:ext cx="6990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igura a mano libera 12">
            <a:extLst>
              <a:ext uri="{FF2B5EF4-FFF2-40B4-BE49-F238E27FC236}">
                <a16:creationId xmlns:a16="http://schemas.microsoft.com/office/drawing/2014/main" id="{A7F59517-8DD9-4A4F-99E6-4D75D3594630}"/>
              </a:ext>
            </a:extLst>
          </p:cNvPr>
          <p:cNvSpPr/>
          <p:nvPr/>
        </p:nvSpPr>
        <p:spPr>
          <a:xfrm>
            <a:off x="658372" y="466858"/>
            <a:ext cx="573277" cy="400110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uppo 26">
            <a:extLst>
              <a:ext uri="{FF2B5EF4-FFF2-40B4-BE49-F238E27FC236}">
                <a16:creationId xmlns:a16="http://schemas.microsoft.com/office/drawing/2014/main" id="{E1E75378-308A-4395-8ABE-A24457C27A20}"/>
              </a:ext>
            </a:extLst>
          </p:cNvPr>
          <p:cNvGrpSpPr/>
          <p:nvPr/>
        </p:nvGrpSpPr>
        <p:grpSpPr>
          <a:xfrm>
            <a:off x="477383" y="3978358"/>
            <a:ext cx="866156" cy="763297"/>
            <a:chOff x="1194666" y="2417771"/>
            <a:chExt cx="866156" cy="763297"/>
          </a:xfrm>
        </p:grpSpPr>
        <p:sp>
          <p:nvSpPr>
            <p:cNvPr id="26" name="Ovale 27">
              <a:extLst>
                <a:ext uri="{FF2B5EF4-FFF2-40B4-BE49-F238E27FC236}">
                  <a16:creationId xmlns:a16="http://schemas.microsoft.com/office/drawing/2014/main" id="{F7BA85BD-A8C1-48D9-9E06-48EEC4DD22A2}"/>
                </a:ext>
              </a:extLst>
            </p:cNvPr>
            <p:cNvSpPr/>
            <p:nvPr/>
          </p:nvSpPr>
          <p:spPr>
            <a:xfrm>
              <a:off x="1311101" y="2460988"/>
              <a:ext cx="749721" cy="72008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27" name="Rettangolo 28">
              <a:extLst>
                <a:ext uri="{FF2B5EF4-FFF2-40B4-BE49-F238E27FC236}">
                  <a16:creationId xmlns:a16="http://schemas.microsoft.com/office/drawing/2014/main" id="{B0E04BA2-FBE6-473A-B405-E951B1B87518}"/>
                </a:ext>
              </a:extLst>
            </p:cNvPr>
            <p:cNvSpPr/>
            <p:nvPr/>
          </p:nvSpPr>
          <p:spPr>
            <a:xfrm>
              <a:off x="1194666" y="2699711"/>
              <a:ext cx="281433" cy="211952"/>
            </a:xfrm>
            <a:prstGeom prst="rect">
              <a:avLst/>
            </a:prstGeom>
            <a:solidFill>
              <a:srgbClr val="FFCCFF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8" name="Triangolo isoscele 29">
              <a:extLst>
                <a:ext uri="{FF2B5EF4-FFF2-40B4-BE49-F238E27FC236}">
                  <a16:creationId xmlns:a16="http://schemas.microsoft.com/office/drawing/2014/main" id="{B88A0914-6A0A-48FD-98A1-8E6224721940}"/>
                </a:ext>
              </a:extLst>
            </p:cNvPr>
            <p:cNvSpPr/>
            <p:nvPr/>
          </p:nvSpPr>
          <p:spPr>
            <a:xfrm rot="16200000">
              <a:off x="1618539" y="2391356"/>
              <a:ext cx="86434" cy="139263"/>
            </a:xfrm>
            <a:prstGeom prst="triangle">
              <a:avLst/>
            </a:prstGeom>
            <a:solidFill>
              <a:srgbClr val="FF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29" name="CasellaDiTesto 30">
            <a:extLst>
              <a:ext uri="{FF2B5EF4-FFF2-40B4-BE49-F238E27FC236}">
                <a16:creationId xmlns:a16="http://schemas.microsoft.com/office/drawing/2014/main" id="{19B2557C-A3F5-4261-942D-FAB8F98C24F6}"/>
              </a:ext>
            </a:extLst>
          </p:cNvPr>
          <p:cNvSpPr txBox="1"/>
          <p:nvPr/>
        </p:nvSpPr>
        <p:spPr>
          <a:xfrm>
            <a:off x="1613166" y="4141490"/>
            <a:ext cx="716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Actor</a:t>
            </a:r>
            <a:endParaRPr lang="en-GB" sz="2000" dirty="0"/>
          </a:p>
        </p:txBody>
      </p:sp>
      <p:sp>
        <p:nvSpPr>
          <p:cNvPr id="30" name="CasellaDiTesto 32">
            <a:extLst>
              <a:ext uri="{FF2B5EF4-FFF2-40B4-BE49-F238E27FC236}">
                <a16:creationId xmlns:a16="http://schemas.microsoft.com/office/drawing/2014/main" id="{EF0EF8C6-5DB8-4742-BB70-8784EBB80CB6}"/>
              </a:ext>
            </a:extLst>
          </p:cNvPr>
          <p:cNvSpPr txBox="1"/>
          <p:nvPr/>
        </p:nvSpPr>
        <p:spPr>
          <a:xfrm>
            <a:off x="1665455" y="5148144"/>
            <a:ext cx="8649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Service</a:t>
            </a:r>
            <a:endParaRPr lang="en-GB" sz="2000" dirty="0"/>
          </a:p>
        </p:txBody>
      </p:sp>
      <p:grpSp>
        <p:nvGrpSpPr>
          <p:cNvPr id="31" name="Gruppo 6">
            <a:extLst>
              <a:ext uri="{FF2B5EF4-FFF2-40B4-BE49-F238E27FC236}">
                <a16:creationId xmlns:a16="http://schemas.microsoft.com/office/drawing/2014/main" id="{040BF3D5-344E-48A3-AA4A-C9615CF3DD3E}"/>
              </a:ext>
            </a:extLst>
          </p:cNvPr>
          <p:cNvGrpSpPr/>
          <p:nvPr/>
        </p:nvGrpSpPr>
        <p:grpSpPr>
          <a:xfrm>
            <a:off x="565700" y="4940367"/>
            <a:ext cx="805955" cy="772447"/>
            <a:chOff x="565700" y="4940367"/>
            <a:chExt cx="805955" cy="772447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794CE287-F8F0-4E63-ABBD-7A29EEA2A133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33" name="Triangolo isoscele 34">
              <a:extLst>
                <a:ext uri="{FF2B5EF4-FFF2-40B4-BE49-F238E27FC236}">
                  <a16:creationId xmlns:a16="http://schemas.microsoft.com/office/drawing/2014/main" id="{74AFDA65-C311-4443-8599-1982552BEB7E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34" name="Gruppo 40">
            <a:extLst>
              <a:ext uri="{FF2B5EF4-FFF2-40B4-BE49-F238E27FC236}">
                <a16:creationId xmlns:a16="http://schemas.microsoft.com/office/drawing/2014/main" id="{33534709-4242-4CCF-AE3E-6711B6E388AD}"/>
              </a:ext>
            </a:extLst>
          </p:cNvPr>
          <p:cNvGrpSpPr/>
          <p:nvPr/>
        </p:nvGrpSpPr>
        <p:grpSpPr>
          <a:xfrm>
            <a:off x="3420195" y="5592848"/>
            <a:ext cx="592487" cy="258092"/>
            <a:chOff x="5133975" y="5295900"/>
            <a:chExt cx="342900" cy="238125"/>
          </a:xfrm>
        </p:grpSpPr>
        <p:sp>
          <p:nvSpPr>
            <p:cNvPr id="35" name="Figura a mano libera 41">
              <a:extLst>
                <a:ext uri="{FF2B5EF4-FFF2-40B4-BE49-F238E27FC236}">
                  <a16:creationId xmlns:a16="http://schemas.microsoft.com/office/drawing/2014/main" id="{2133BBED-2436-411B-BB3E-102A418A0E1B}"/>
                </a:ext>
              </a:extLst>
            </p:cNvPr>
            <p:cNvSpPr/>
            <p:nvPr/>
          </p:nvSpPr>
          <p:spPr>
            <a:xfrm>
              <a:off x="5133975" y="5295900"/>
              <a:ext cx="342900" cy="238125"/>
            </a:xfrm>
            <a:custGeom>
              <a:avLst/>
              <a:gdLst>
                <a:gd name="connsiteX0" fmla="*/ 0 w 342900"/>
                <a:gd name="connsiteY0" fmla="*/ 142875 h 238125"/>
                <a:gd name="connsiteX1" fmla="*/ 28575 w 342900"/>
                <a:gd name="connsiteY1" fmla="*/ 38100 h 238125"/>
                <a:gd name="connsiteX2" fmla="*/ 47625 w 342900"/>
                <a:gd name="connsiteY2" fmla="*/ 9525 h 238125"/>
                <a:gd name="connsiteX3" fmla="*/ 76200 w 342900"/>
                <a:gd name="connsiteY3" fmla="*/ 0 h 238125"/>
                <a:gd name="connsiteX4" fmla="*/ 104775 w 342900"/>
                <a:gd name="connsiteY4" fmla="*/ 9525 h 238125"/>
                <a:gd name="connsiteX5" fmla="*/ 142875 w 342900"/>
                <a:gd name="connsiteY5" fmla="*/ 95250 h 238125"/>
                <a:gd name="connsiteX6" fmla="*/ 161925 w 342900"/>
                <a:gd name="connsiteY6" fmla="*/ 152400 h 238125"/>
                <a:gd name="connsiteX7" fmla="*/ 171450 w 342900"/>
                <a:gd name="connsiteY7" fmla="*/ 180975 h 238125"/>
                <a:gd name="connsiteX8" fmla="*/ 209550 w 342900"/>
                <a:gd name="connsiteY8" fmla="*/ 238125 h 238125"/>
                <a:gd name="connsiteX9" fmla="*/ 238125 w 342900"/>
                <a:gd name="connsiteY9" fmla="*/ 180975 h 238125"/>
                <a:gd name="connsiteX10" fmla="*/ 266700 w 342900"/>
                <a:gd name="connsiteY10" fmla="*/ 104775 h 238125"/>
                <a:gd name="connsiteX11" fmla="*/ 342900 w 342900"/>
                <a:gd name="connsiteY11" fmla="*/ 857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2900" h="238125">
                  <a:moveTo>
                    <a:pt x="0" y="142875"/>
                  </a:moveTo>
                  <a:cubicBezTo>
                    <a:pt x="5112" y="117315"/>
                    <a:pt x="14764" y="58817"/>
                    <a:pt x="28575" y="38100"/>
                  </a:cubicBezTo>
                  <a:cubicBezTo>
                    <a:pt x="34925" y="28575"/>
                    <a:pt x="38686" y="16676"/>
                    <a:pt x="47625" y="9525"/>
                  </a:cubicBezTo>
                  <a:cubicBezTo>
                    <a:pt x="55465" y="3253"/>
                    <a:pt x="66675" y="3175"/>
                    <a:pt x="76200" y="0"/>
                  </a:cubicBezTo>
                  <a:cubicBezTo>
                    <a:pt x="85725" y="3175"/>
                    <a:pt x="96935" y="3253"/>
                    <a:pt x="104775" y="9525"/>
                  </a:cubicBezTo>
                  <a:cubicBezTo>
                    <a:pt x="125358" y="25992"/>
                    <a:pt x="137054" y="77787"/>
                    <a:pt x="142875" y="95250"/>
                  </a:cubicBezTo>
                  <a:lnTo>
                    <a:pt x="161925" y="152400"/>
                  </a:lnTo>
                  <a:cubicBezTo>
                    <a:pt x="165100" y="161925"/>
                    <a:pt x="169481" y="171130"/>
                    <a:pt x="171450" y="180975"/>
                  </a:cubicBezTo>
                  <a:cubicBezTo>
                    <a:pt x="182944" y="238445"/>
                    <a:pt x="165616" y="223480"/>
                    <a:pt x="209550" y="238125"/>
                  </a:cubicBezTo>
                  <a:cubicBezTo>
                    <a:pt x="228174" y="210189"/>
                    <a:pt x="230238" y="212523"/>
                    <a:pt x="238125" y="180975"/>
                  </a:cubicBezTo>
                  <a:cubicBezTo>
                    <a:pt x="243105" y="161054"/>
                    <a:pt x="243471" y="119293"/>
                    <a:pt x="266700" y="104775"/>
                  </a:cubicBezTo>
                  <a:cubicBezTo>
                    <a:pt x="300393" y="83717"/>
                    <a:pt x="313092" y="85725"/>
                    <a:pt x="342900" y="85725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igura a mano libera 42">
              <a:extLst>
                <a:ext uri="{FF2B5EF4-FFF2-40B4-BE49-F238E27FC236}">
                  <a16:creationId xmlns:a16="http://schemas.microsoft.com/office/drawing/2014/main" id="{8B9AF47E-1E73-453B-8C50-E186F74EBDE6}"/>
                </a:ext>
              </a:extLst>
            </p:cNvPr>
            <p:cNvSpPr/>
            <p:nvPr/>
          </p:nvSpPr>
          <p:spPr>
            <a:xfrm>
              <a:off x="5400675" y="5353050"/>
              <a:ext cx="66675" cy="38100"/>
            </a:xfrm>
            <a:custGeom>
              <a:avLst/>
              <a:gdLst>
                <a:gd name="connsiteX0" fmla="*/ 66675 w 66675"/>
                <a:gd name="connsiteY0" fmla="*/ 38100 h 38100"/>
                <a:gd name="connsiteX1" fmla="*/ 0 w 66675"/>
                <a:gd name="connsiteY1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6675" h="38100">
                  <a:moveTo>
                    <a:pt x="66675" y="38100"/>
                  </a:moveTo>
                  <a:cubicBezTo>
                    <a:pt x="12962" y="5872"/>
                    <a:pt x="35609" y="1780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igura a mano libera 44">
              <a:extLst>
                <a:ext uri="{FF2B5EF4-FFF2-40B4-BE49-F238E27FC236}">
                  <a16:creationId xmlns:a16="http://schemas.microsoft.com/office/drawing/2014/main" id="{42D93463-9839-42F0-9B22-194CF7D211E0}"/>
                </a:ext>
              </a:extLst>
            </p:cNvPr>
            <p:cNvSpPr/>
            <p:nvPr/>
          </p:nvSpPr>
          <p:spPr>
            <a:xfrm>
              <a:off x="5419725" y="5381625"/>
              <a:ext cx="47625" cy="57150"/>
            </a:xfrm>
            <a:custGeom>
              <a:avLst/>
              <a:gdLst>
                <a:gd name="connsiteX0" fmla="*/ 47625 w 47625"/>
                <a:gd name="connsiteY0" fmla="*/ 0 h 57150"/>
                <a:gd name="connsiteX1" fmla="*/ 0 w 47625"/>
                <a:gd name="connsiteY1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625" h="57150">
                  <a:moveTo>
                    <a:pt x="47625" y="0"/>
                  </a:moveTo>
                  <a:cubicBezTo>
                    <a:pt x="15397" y="53713"/>
                    <a:pt x="35609" y="39346"/>
                    <a:pt x="0" y="5715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%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8" name="CasellaDiTesto 45">
            <a:extLst>
              <a:ext uri="{FF2B5EF4-FFF2-40B4-BE49-F238E27FC236}">
                <a16:creationId xmlns:a16="http://schemas.microsoft.com/office/drawing/2014/main" id="{DDEBAE81-7A49-41A3-B26B-879A529A56E6}"/>
              </a:ext>
            </a:extLst>
          </p:cNvPr>
          <p:cNvSpPr txBox="1"/>
          <p:nvPr/>
        </p:nvSpPr>
        <p:spPr>
          <a:xfrm>
            <a:off x="4501672" y="5567040"/>
            <a:ext cx="7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Event</a:t>
            </a:r>
            <a:endParaRPr lang="en-GB" sz="2000" dirty="0"/>
          </a:p>
        </p:txBody>
      </p:sp>
      <p:sp>
        <p:nvSpPr>
          <p:cNvPr id="39" name="CasellaDiTesto 46">
            <a:extLst>
              <a:ext uri="{FF2B5EF4-FFF2-40B4-BE49-F238E27FC236}">
                <a16:creationId xmlns:a16="http://schemas.microsoft.com/office/drawing/2014/main" id="{9A4B27DF-100C-44B3-A239-08F146DC399B}"/>
              </a:ext>
            </a:extLst>
          </p:cNvPr>
          <p:cNvSpPr txBox="1"/>
          <p:nvPr/>
        </p:nvSpPr>
        <p:spPr>
          <a:xfrm>
            <a:off x="4298821" y="3161816"/>
            <a:ext cx="995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Dispatch</a:t>
            </a:r>
            <a:endParaRPr lang="en-GB" sz="2000" dirty="0"/>
          </a:p>
        </p:txBody>
      </p:sp>
      <p:sp>
        <p:nvSpPr>
          <p:cNvPr id="40" name="CasellaDiTesto 47">
            <a:extLst>
              <a:ext uri="{FF2B5EF4-FFF2-40B4-BE49-F238E27FC236}">
                <a16:creationId xmlns:a16="http://schemas.microsoft.com/office/drawing/2014/main" id="{81B3CF48-7116-4CC8-A622-B5A99381E40D}"/>
              </a:ext>
            </a:extLst>
          </p:cNvPr>
          <p:cNvSpPr txBox="1"/>
          <p:nvPr/>
        </p:nvSpPr>
        <p:spPr>
          <a:xfrm>
            <a:off x="4281997" y="4019778"/>
            <a:ext cx="9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Request</a:t>
            </a:r>
            <a:endParaRPr lang="en-GB" sz="2000" dirty="0"/>
          </a:p>
        </p:txBody>
      </p:sp>
      <p:grpSp>
        <p:nvGrpSpPr>
          <p:cNvPr id="41" name="Gruppo 48">
            <a:extLst>
              <a:ext uri="{FF2B5EF4-FFF2-40B4-BE49-F238E27FC236}">
                <a16:creationId xmlns:a16="http://schemas.microsoft.com/office/drawing/2014/main" id="{E1CF346F-1FF5-46FD-A700-505112A1E02A}"/>
              </a:ext>
            </a:extLst>
          </p:cNvPr>
          <p:cNvGrpSpPr/>
          <p:nvPr/>
        </p:nvGrpSpPr>
        <p:grpSpPr>
          <a:xfrm>
            <a:off x="3433623" y="4708157"/>
            <a:ext cx="666895" cy="86434"/>
            <a:chOff x="4592177" y="4419530"/>
            <a:chExt cx="666895" cy="86434"/>
          </a:xfrm>
        </p:grpSpPr>
        <p:cxnSp>
          <p:nvCxnSpPr>
            <p:cNvPr id="42" name="Connettore 1 49">
              <a:extLst>
                <a:ext uri="{FF2B5EF4-FFF2-40B4-BE49-F238E27FC236}">
                  <a16:creationId xmlns:a16="http://schemas.microsoft.com/office/drawing/2014/main" id="{097641E9-993E-49C7-8A7A-CEBA50ACB6A0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riangolo isoscele 50">
              <a:extLst>
                <a:ext uri="{FF2B5EF4-FFF2-40B4-BE49-F238E27FC236}">
                  <a16:creationId xmlns:a16="http://schemas.microsoft.com/office/drawing/2014/main" id="{FEA913E1-63BC-4E7B-9C5B-946910CB8B4A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sp>
        <p:nvSpPr>
          <p:cNvPr id="44" name="CasellaDiTesto 51">
            <a:extLst>
              <a:ext uri="{FF2B5EF4-FFF2-40B4-BE49-F238E27FC236}">
                <a16:creationId xmlns:a16="http://schemas.microsoft.com/office/drawing/2014/main" id="{F4AE5815-8EDB-4B15-8441-50D153882A14}"/>
              </a:ext>
            </a:extLst>
          </p:cNvPr>
          <p:cNvSpPr txBox="1"/>
          <p:nvPr/>
        </p:nvSpPr>
        <p:spPr>
          <a:xfrm>
            <a:off x="4312456" y="4557216"/>
            <a:ext cx="7213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 err="1"/>
              <a:t>Reply</a:t>
            </a:r>
            <a:endParaRPr lang="en-GB" sz="2000" dirty="0"/>
          </a:p>
        </p:txBody>
      </p:sp>
      <p:cxnSp>
        <p:nvCxnSpPr>
          <p:cNvPr id="45" name="Connettore 2 52">
            <a:extLst>
              <a:ext uri="{FF2B5EF4-FFF2-40B4-BE49-F238E27FC236}">
                <a16:creationId xmlns:a16="http://schemas.microsoft.com/office/drawing/2014/main" id="{D390237A-C238-41B3-95A6-36B150E8AB0C}"/>
              </a:ext>
            </a:extLst>
          </p:cNvPr>
          <p:cNvCxnSpPr/>
          <p:nvPr/>
        </p:nvCxnSpPr>
        <p:spPr>
          <a:xfrm>
            <a:off x="3401436" y="3367907"/>
            <a:ext cx="783259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o 7">
            <a:extLst>
              <a:ext uri="{FF2B5EF4-FFF2-40B4-BE49-F238E27FC236}">
                <a16:creationId xmlns:a16="http://schemas.microsoft.com/office/drawing/2014/main" id="{CA34A501-9926-4D45-861F-BF3F2BAAF569}"/>
              </a:ext>
            </a:extLst>
          </p:cNvPr>
          <p:cNvGrpSpPr/>
          <p:nvPr/>
        </p:nvGrpSpPr>
        <p:grpSpPr>
          <a:xfrm>
            <a:off x="3452446" y="4176616"/>
            <a:ext cx="787334" cy="86434"/>
            <a:chOff x="3452446" y="4176616"/>
            <a:chExt cx="787334" cy="86434"/>
          </a:xfrm>
        </p:grpSpPr>
        <p:sp>
          <p:nvSpPr>
            <p:cNvPr id="47" name="Triangolo isoscele 55">
              <a:extLst>
                <a:ext uri="{FF2B5EF4-FFF2-40B4-BE49-F238E27FC236}">
                  <a16:creationId xmlns:a16="http://schemas.microsoft.com/office/drawing/2014/main" id="{07616A55-0202-4D00-9E51-997CC987C7B3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solidFill>
              <a:schemeClr val="bg1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48" name="Connettore 1 56">
              <a:extLst>
                <a:ext uri="{FF2B5EF4-FFF2-40B4-BE49-F238E27FC236}">
                  <a16:creationId xmlns:a16="http://schemas.microsoft.com/office/drawing/2014/main" id="{FCCA2D57-3831-4426-AA9A-295BE996D3C8}"/>
                </a:ext>
              </a:extLst>
            </p:cNvPr>
            <p:cNvCxnSpPr>
              <a:endCxn id="47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8758615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9BA4050-221D-4B3F-A651-C94962B7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ANatali  - DISI - ISSM2020  Univeristy of Bologna</a:t>
            </a:r>
            <a:endParaRPr lang="en-GB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EB67B38-8D7B-4C41-BAB5-73CE2B32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%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6A5AB3-AF76-4EC9-853D-D4C335162C13}" type="slidenum">
              <a:rPr lang="en-GB" smtClean="0"/>
              <a:pPr/>
              <a:t>2</a:t>
            </a:fld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9695A4-5B31-46C5-BC95-2386E014DB05}"/>
              </a:ext>
            </a:extLst>
          </p:cNvPr>
          <p:cNvGrpSpPr/>
          <p:nvPr/>
        </p:nvGrpSpPr>
        <p:grpSpPr>
          <a:xfrm>
            <a:off x="374441" y="272950"/>
            <a:ext cx="3798137" cy="2804403"/>
            <a:chOff x="4196932" y="2026799"/>
            <a:chExt cx="3798137" cy="2804403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574FE7A6-52B2-415D-879E-7E0F88A39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026799"/>
              <a:ext cx="3798137" cy="2804403"/>
            </a:xfrm>
            <a:prstGeom prst="rect">
              <a:avLst/>
            </a:prstGeom>
          </p:spPr>
        </p:pic>
        <p:pic>
          <p:nvPicPr>
            <p:cNvPr id="6" name="Immagine 5" descr="Immagine che contiene testo, dilegno&#10;&#10;Descrizione generata automaticamente">
              <a:extLst>
                <a:ext uri="{FF2B5EF4-FFF2-40B4-BE49-F238E27FC236}">
                  <a16:creationId xmlns:a16="http://schemas.microsoft.com/office/drawing/2014/main" id="{74855E0E-1DF0-41C3-B13C-07BC233B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932" y="2348881"/>
              <a:ext cx="602925" cy="602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CC06-6467-4905-9B28-78A9EE6C0EBD}"/>
              </a:ext>
            </a:extLst>
          </p:cNvPr>
          <p:cNvGrpSpPr/>
          <p:nvPr/>
        </p:nvGrpSpPr>
        <p:grpSpPr>
          <a:xfrm>
            <a:off x="5214937" y="661987"/>
            <a:ext cx="2676525" cy="2105025"/>
            <a:chOff x="4757737" y="2376487"/>
            <a:chExt cx="2676525" cy="2105025"/>
          </a:xfrm>
        </p:grpSpPr>
        <p:pic>
          <p:nvPicPr>
            <p:cNvPr id="14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22203EAE-0CF9-42D7-BBB6-E3E4FA212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7737" y="2376487"/>
              <a:ext cx="2676525" cy="210502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4F587-4CB9-4612-9B24-9516DE17B69A}"/>
                </a:ext>
              </a:extLst>
            </p:cNvPr>
            <p:cNvSpPr txBox="1"/>
            <p:nvPr/>
          </p:nvSpPr>
          <p:spPr>
            <a:xfrm>
              <a:off x="5924317" y="329783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63B0E4-2B65-460F-A428-A0D1B6C58E68}"/>
              </a:ext>
            </a:extLst>
          </p:cNvPr>
          <p:cNvCxnSpPr>
            <a:cxnSpLocks/>
          </p:cNvCxnSpPr>
          <p:nvPr/>
        </p:nvCxnSpPr>
        <p:spPr>
          <a:xfrm>
            <a:off x="5284033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C39238-1D35-4358-9ADA-408D2064E3EE}"/>
              </a:ext>
            </a:extLst>
          </p:cNvPr>
          <p:cNvCxnSpPr>
            <a:cxnSpLocks/>
          </p:cNvCxnSpPr>
          <p:nvPr/>
        </p:nvCxnSpPr>
        <p:spPr>
          <a:xfrm>
            <a:off x="6107946" y="661987"/>
            <a:ext cx="0" cy="3881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D958B2-C63A-4120-8B84-9A288B4348D6}"/>
              </a:ext>
            </a:extLst>
          </p:cNvPr>
          <p:cNvCxnSpPr>
            <a:cxnSpLocks/>
          </p:cNvCxnSpPr>
          <p:nvPr/>
        </p:nvCxnSpPr>
        <p:spPr>
          <a:xfrm>
            <a:off x="6991350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4B2555-FB2A-4400-A313-2FCE59B177EE}"/>
              </a:ext>
            </a:extLst>
          </p:cNvPr>
          <p:cNvCxnSpPr>
            <a:cxnSpLocks/>
          </p:cNvCxnSpPr>
          <p:nvPr/>
        </p:nvCxnSpPr>
        <p:spPr>
          <a:xfrm>
            <a:off x="7817684" y="661987"/>
            <a:ext cx="0" cy="388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012451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6">
            <a:extLst>
              <a:ext uri="{FF2B5EF4-FFF2-40B4-BE49-F238E27FC236}">
                <a16:creationId xmlns:a16="http://schemas.microsoft.com/office/drawing/2014/main" id="{8E62B507-AF98-4A74-A9B1-C99A436EA095}"/>
              </a:ext>
            </a:extLst>
          </p:cNvPr>
          <p:cNvGrpSpPr/>
          <p:nvPr/>
        </p:nvGrpSpPr>
        <p:grpSpPr>
          <a:xfrm>
            <a:off x="6786618" y="1162846"/>
            <a:ext cx="1248110" cy="1213095"/>
            <a:chOff x="565700" y="4940367"/>
            <a:chExt cx="805955" cy="772447"/>
          </a:xfrm>
        </p:grpSpPr>
        <p:sp>
          <p:nvSpPr>
            <p:cNvPr id="3" name="Ovale 31">
              <a:extLst>
                <a:ext uri="{FF2B5EF4-FFF2-40B4-BE49-F238E27FC236}">
                  <a16:creationId xmlns:a16="http://schemas.microsoft.com/office/drawing/2014/main" id="{8807B87A-C431-47A1-899E-1134ECDC9889}"/>
                </a:ext>
              </a:extLst>
            </p:cNvPr>
            <p:cNvSpPr/>
            <p:nvPr/>
          </p:nvSpPr>
          <p:spPr>
            <a:xfrm>
              <a:off x="565700" y="4983583"/>
              <a:ext cx="805955" cy="729231"/>
            </a:xfrm>
            <a:prstGeom prst="ellipse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 </a:t>
              </a:r>
            </a:p>
          </p:txBody>
        </p:sp>
        <p:sp>
          <p:nvSpPr>
            <p:cNvPr id="4" name="Triangolo isoscele 34">
              <a:extLst>
                <a:ext uri="{FF2B5EF4-FFF2-40B4-BE49-F238E27FC236}">
                  <a16:creationId xmlns:a16="http://schemas.microsoft.com/office/drawing/2014/main" id="{C0418AFB-64B8-408F-B55B-7E0E7287108C}"/>
                </a:ext>
              </a:extLst>
            </p:cNvPr>
            <p:cNvSpPr/>
            <p:nvPr/>
          </p:nvSpPr>
          <p:spPr>
            <a:xfrm rot="16200000">
              <a:off x="905299" y="4913952"/>
              <a:ext cx="86434" cy="139263"/>
            </a:xfrm>
            <a:prstGeom prst="triangle">
              <a:avLst/>
            </a:prstGeom>
            <a:solidFill>
              <a:srgbClr val="C00000"/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>
                <a:solidFill>
                  <a:schemeClr val="dk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53EF2CB-6596-4371-9244-AB8B6CBF36F5}"/>
              </a:ext>
            </a:extLst>
          </p:cNvPr>
          <p:cNvSpPr/>
          <p:nvPr/>
        </p:nvSpPr>
        <p:spPr>
          <a:xfrm>
            <a:off x="6250898" y="1386591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BB470-AA47-4E3D-9CEF-F24D2DE4FC5F}"/>
              </a:ext>
            </a:extLst>
          </p:cNvPr>
          <p:cNvSpPr/>
          <p:nvPr/>
        </p:nvSpPr>
        <p:spPr>
          <a:xfrm>
            <a:off x="6922250" y="2148592"/>
            <a:ext cx="914400" cy="314793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8091</a:t>
            </a:r>
          </a:p>
        </p:txBody>
      </p:sp>
      <p:sp>
        <p:nvSpPr>
          <p:cNvPr id="7" name="Figura a mano libera 12">
            <a:extLst>
              <a:ext uri="{FF2B5EF4-FFF2-40B4-BE49-F238E27FC236}">
                <a16:creationId xmlns:a16="http://schemas.microsoft.com/office/drawing/2014/main" id="{AE513254-578A-43C0-BA19-3DE55282F3CC}"/>
              </a:ext>
            </a:extLst>
          </p:cNvPr>
          <p:cNvSpPr/>
          <p:nvPr/>
        </p:nvSpPr>
        <p:spPr>
          <a:xfrm>
            <a:off x="2439670" y="1480670"/>
            <a:ext cx="1829996" cy="972723"/>
          </a:xfrm>
          <a:custGeom>
            <a:avLst/>
            <a:gdLst>
              <a:gd name="connsiteX0" fmla="*/ 168812 w 773723"/>
              <a:gd name="connsiteY0" fmla="*/ 0 h 604911"/>
              <a:gd name="connsiteX1" fmla="*/ 168812 w 773723"/>
              <a:gd name="connsiteY1" fmla="*/ 0 h 604911"/>
              <a:gd name="connsiteX2" fmla="*/ 28135 w 773723"/>
              <a:gd name="connsiteY2" fmla="*/ 70339 h 604911"/>
              <a:gd name="connsiteX3" fmla="*/ 0 w 773723"/>
              <a:gd name="connsiteY3" fmla="*/ 112542 h 604911"/>
              <a:gd name="connsiteX4" fmla="*/ 14068 w 773723"/>
              <a:gd name="connsiteY4" fmla="*/ 492369 h 604911"/>
              <a:gd name="connsiteX5" fmla="*/ 42203 w 773723"/>
              <a:gd name="connsiteY5" fmla="*/ 520505 h 604911"/>
              <a:gd name="connsiteX6" fmla="*/ 168812 w 773723"/>
              <a:gd name="connsiteY6" fmla="*/ 576776 h 604911"/>
              <a:gd name="connsiteX7" fmla="*/ 225083 w 773723"/>
              <a:gd name="connsiteY7" fmla="*/ 604911 h 604911"/>
              <a:gd name="connsiteX8" fmla="*/ 576775 w 773723"/>
              <a:gd name="connsiteY8" fmla="*/ 590843 h 604911"/>
              <a:gd name="connsiteX9" fmla="*/ 633046 w 773723"/>
              <a:gd name="connsiteY9" fmla="*/ 393896 h 604911"/>
              <a:gd name="connsiteX10" fmla="*/ 661181 w 773723"/>
              <a:gd name="connsiteY10" fmla="*/ 365760 h 604911"/>
              <a:gd name="connsiteX11" fmla="*/ 703385 w 773723"/>
              <a:gd name="connsiteY11" fmla="*/ 337625 h 604911"/>
              <a:gd name="connsiteX12" fmla="*/ 759655 w 773723"/>
              <a:gd name="connsiteY12" fmla="*/ 295422 h 604911"/>
              <a:gd name="connsiteX13" fmla="*/ 773723 w 773723"/>
              <a:gd name="connsiteY13" fmla="*/ 253219 h 604911"/>
              <a:gd name="connsiteX14" fmla="*/ 731520 w 773723"/>
              <a:gd name="connsiteY14" fmla="*/ 154745 h 604911"/>
              <a:gd name="connsiteX15" fmla="*/ 661181 w 773723"/>
              <a:gd name="connsiteY15" fmla="*/ 84406 h 604911"/>
              <a:gd name="connsiteX16" fmla="*/ 576775 w 773723"/>
              <a:gd name="connsiteY16" fmla="*/ 28136 h 604911"/>
              <a:gd name="connsiteX17" fmla="*/ 464234 w 773723"/>
              <a:gd name="connsiteY17" fmla="*/ 42203 h 604911"/>
              <a:gd name="connsiteX18" fmla="*/ 436098 w 773723"/>
              <a:gd name="connsiteY18" fmla="*/ 70339 h 604911"/>
              <a:gd name="connsiteX19" fmla="*/ 393895 w 773723"/>
              <a:gd name="connsiteY19" fmla="*/ 84406 h 604911"/>
              <a:gd name="connsiteX20" fmla="*/ 351692 w 773723"/>
              <a:gd name="connsiteY20" fmla="*/ 70339 h 604911"/>
              <a:gd name="connsiteX21" fmla="*/ 267286 w 773723"/>
              <a:gd name="connsiteY21" fmla="*/ 56271 h 604911"/>
              <a:gd name="connsiteX22" fmla="*/ 168812 w 773723"/>
              <a:gd name="connsiteY22" fmla="*/ 0 h 60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73723" h="604911">
                <a:moveTo>
                  <a:pt x="168812" y="0"/>
                </a:moveTo>
                <a:lnTo>
                  <a:pt x="168812" y="0"/>
                </a:lnTo>
                <a:cubicBezTo>
                  <a:pt x="92586" y="28585"/>
                  <a:pt x="68468" y="19923"/>
                  <a:pt x="28135" y="70339"/>
                </a:cubicBezTo>
                <a:cubicBezTo>
                  <a:pt x="17573" y="83541"/>
                  <a:pt x="9378" y="98474"/>
                  <a:pt x="0" y="112542"/>
                </a:cubicBezTo>
                <a:cubicBezTo>
                  <a:pt x="4689" y="239151"/>
                  <a:pt x="1031" y="366346"/>
                  <a:pt x="14068" y="492369"/>
                </a:cubicBezTo>
                <a:cubicBezTo>
                  <a:pt x="15433" y="505562"/>
                  <a:pt x="31846" y="512219"/>
                  <a:pt x="42203" y="520505"/>
                </a:cubicBezTo>
                <a:cubicBezTo>
                  <a:pt x="111164" y="575674"/>
                  <a:pt x="64716" y="524729"/>
                  <a:pt x="168812" y="576776"/>
                </a:cubicBezTo>
                <a:lnTo>
                  <a:pt x="225083" y="604911"/>
                </a:lnTo>
                <a:cubicBezTo>
                  <a:pt x="342314" y="600222"/>
                  <a:pt x="460118" y="603342"/>
                  <a:pt x="576775" y="590843"/>
                </a:cubicBezTo>
                <a:cubicBezTo>
                  <a:pt x="662467" y="581662"/>
                  <a:pt x="629241" y="411651"/>
                  <a:pt x="633046" y="393896"/>
                </a:cubicBezTo>
                <a:cubicBezTo>
                  <a:pt x="635825" y="380927"/>
                  <a:pt x="650824" y="374045"/>
                  <a:pt x="661181" y="365760"/>
                </a:cubicBezTo>
                <a:cubicBezTo>
                  <a:pt x="674384" y="355198"/>
                  <a:pt x="689627" y="347452"/>
                  <a:pt x="703385" y="337625"/>
                </a:cubicBezTo>
                <a:cubicBezTo>
                  <a:pt x="722464" y="323997"/>
                  <a:pt x="740898" y="309490"/>
                  <a:pt x="759655" y="295422"/>
                </a:cubicBezTo>
                <a:cubicBezTo>
                  <a:pt x="764344" y="281354"/>
                  <a:pt x="773723" y="268048"/>
                  <a:pt x="773723" y="253219"/>
                </a:cubicBezTo>
                <a:cubicBezTo>
                  <a:pt x="773723" y="217181"/>
                  <a:pt x="754492" y="180999"/>
                  <a:pt x="731520" y="154745"/>
                </a:cubicBezTo>
                <a:cubicBezTo>
                  <a:pt x="709685" y="129791"/>
                  <a:pt x="688770" y="102799"/>
                  <a:pt x="661181" y="84406"/>
                </a:cubicBezTo>
                <a:lnTo>
                  <a:pt x="576775" y="28136"/>
                </a:lnTo>
                <a:cubicBezTo>
                  <a:pt x="539261" y="32825"/>
                  <a:pt x="500445" y="31340"/>
                  <a:pt x="464234" y="42203"/>
                </a:cubicBezTo>
                <a:cubicBezTo>
                  <a:pt x="451530" y="46014"/>
                  <a:pt x="447471" y="63515"/>
                  <a:pt x="436098" y="70339"/>
                </a:cubicBezTo>
                <a:cubicBezTo>
                  <a:pt x="423383" y="77968"/>
                  <a:pt x="407963" y="79717"/>
                  <a:pt x="393895" y="84406"/>
                </a:cubicBezTo>
                <a:cubicBezTo>
                  <a:pt x="379827" y="79717"/>
                  <a:pt x="366167" y="73556"/>
                  <a:pt x="351692" y="70339"/>
                </a:cubicBezTo>
                <a:cubicBezTo>
                  <a:pt x="323848" y="64151"/>
                  <a:pt x="294346" y="65291"/>
                  <a:pt x="267286" y="56271"/>
                </a:cubicBezTo>
                <a:cubicBezTo>
                  <a:pt x="167275" y="22934"/>
                  <a:pt x="185224" y="9378"/>
                  <a:pt x="168812" y="0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%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boundaryWalk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E0472-C5FA-49BA-A685-26773BA3AE9F}"/>
              </a:ext>
            </a:extLst>
          </p:cNvPr>
          <p:cNvSpPr txBox="1"/>
          <p:nvPr/>
        </p:nvSpPr>
        <p:spPr>
          <a:xfrm>
            <a:off x="4408929" y="856387"/>
            <a:ext cx="1215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HTTP POST</a:t>
            </a:r>
          </a:p>
          <a:p>
            <a:pPr algn="ctr"/>
            <a:r>
              <a:rPr lang="en-US" dirty="0"/>
              <a:t>(request)</a:t>
            </a:r>
          </a:p>
        </p:txBody>
      </p:sp>
      <p:grpSp>
        <p:nvGrpSpPr>
          <p:cNvPr id="13" name="Gruppo 7">
            <a:extLst>
              <a:ext uri="{FF2B5EF4-FFF2-40B4-BE49-F238E27FC236}">
                <a16:creationId xmlns:a16="http://schemas.microsoft.com/office/drawing/2014/main" id="{1B70719A-D146-4352-A18C-8252D3B648E6}"/>
              </a:ext>
            </a:extLst>
          </p:cNvPr>
          <p:cNvGrpSpPr/>
          <p:nvPr/>
        </p:nvGrpSpPr>
        <p:grpSpPr>
          <a:xfrm>
            <a:off x="5433584" y="1500770"/>
            <a:ext cx="787334" cy="86434"/>
            <a:chOff x="3452446" y="4176616"/>
            <a:chExt cx="787334" cy="86434"/>
          </a:xfrm>
        </p:grpSpPr>
        <p:sp>
          <p:nvSpPr>
            <p:cNvPr id="14" name="Triangolo isoscele 55">
              <a:extLst>
                <a:ext uri="{FF2B5EF4-FFF2-40B4-BE49-F238E27FC236}">
                  <a16:creationId xmlns:a16="http://schemas.microsoft.com/office/drawing/2014/main" id="{8D1899FA-6F54-4BC2-A664-E0D23D8B02FA}"/>
                </a:ext>
              </a:extLst>
            </p:cNvPr>
            <p:cNvSpPr/>
            <p:nvPr/>
          </p:nvSpPr>
          <p:spPr>
            <a:xfrm rot="5400000" flipH="1">
              <a:off x="4126932" y="4150201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15" name="Connettore 1 56">
              <a:extLst>
                <a:ext uri="{FF2B5EF4-FFF2-40B4-BE49-F238E27FC236}">
                  <a16:creationId xmlns:a16="http://schemas.microsoft.com/office/drawing/2014/main" id="{76E68939-CCB0-438B-8785-8E9A100449CA}"/>
                </a:ext>
              </a:extLst>
            </p:cNvPr>
            <p:cNvCxnSpPr>
              <a:endCxn id="14" idx="3"/>
            </p:cNvCxnSpPr>
            <p:nvPr/>
          </p:nvCxnSpPr>
          <p:spPr>
            <a:xfrm>
              <a:off x="3452446" y="4219627"/>
              <a:ext cx="648072" cy="20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CBCA1C-3962-4B81-87A8-94131DC35E49}"/>
              </a:ext>
            </a:extLst>
          </p:cNvPr>
          <p:cNvCxnSpPr>
            <a:cxnSpLocks/>
          </p:cNvCxnSpPr>
          <p:nvPr/>
        </p:nvCxnSpPr>
        <p:spPr>
          <a:xfrm flipH="1" flipV="1">
            <a:off x="3982834" y="1537023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52">
            <a:extLst>
              <a:ext uri="{FF2B5EF4-FFF2-40B4-BE49-F238E27FC236}">
                <a16:creationId xmlns:a16="http://schemas.microsoft.com/office/drawing/2014/main" id="{54FE151E-0250-41AA-BC3C-B11D599ED8F7}"/>
              </a:ext>
            </a:extLst>
          </p:cNvPr>
          <p:cNvCxnSpPr>
            <a:cxnSpLocks/>
          </p:cNvCxnSpPr>
          <p:nvPr/>
        </p:nvCxnSpPr>
        <p:spPr>
          <a:xfrm>
            <a:off x="4005583" y="2284694"/>
            <a:ext cx="2848851" cy="34511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F50BA59-3711-4C1E-9DEF-750D75AB455B}"/>
              </a:ext>
            </a:extLst>
          </p:cNvPr>
          <p:cNvSpPr txBox="1"/>
          <p:nvPr/>
        </p:nvSpPr>
        <p:spPr>
          <a:xfrm>
            <a:off x="4374278" y="2271684"/>
            <a:ext cx="1114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send</a:t>
            </a:r>
          </a:p>
          <a:p>
            <a:pPr algn="ctr"/>
            <a:r>
              <a:rPr lang="en-US" dirty="0"/>
              <a:t>(dispatch)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C2B052-AB59-41A0-AFCD-E93A9EB0BADE}"/>
              </a:ext>
            </a:extLst>
          </p:cNvPr>
          <p:cNvSpPr txBox="1"/>
          <p:nvPr/>
        </p:nvSpPr>
        <p:spPr>
          <a:xfrm>
            <a:off x="7773839" y="2121322"/>
            <a:ext cx="78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6F500-3A51-4AB5-A3CA-776517083E14}"/>
              </a:ext>
            </a:extLst>
          </p:cNvPr>
          <p:cNvSpPr txBox="1"/>
          <p:nvPr/>
        </p:nvSpPr>
        <p:spPr>
          <a:xfrm flipH="1">
            <a:off x="7135507" y="1580959"/>
            <a:ext cx="1312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WEnv</a:t>
            </a:r>
            <a:endParaRPr lang="en-US" dirty="0"/>
          </a:p>
        </p:txBody>
      </p:sp>
      <p:grpSp>
        <p:nvGrpSpPr>
          <p:cNvPr id="32" name="Gruppo 48">
            <a:extLst>
              <a:ext uri="{FF2B5EF4-FFF2-40B4-BE49-F238E27FC236}">
                <a16:creationId xmlns:a16="http://schemas.microsoft.com/office/drawing/2014/main" id="{814C79EE-57EC-4F21-B69C-81F9E4FC848D}"/>
              </a:ext>
            </a:extLst>
          </p:cNvPr>
          <p:cNvGrpSpPr/>
          <p:nvPr/>
        </p:nvGrpSpPr>
        <p:grpSpPr>
          <a:xfrm>
            <a:off x="4161355" y="1625604"/>
            <a:ext cx="914400" cy="128062"/>
            <a:chOff x="4592177" y="4419530"/>
            <a:chExt cx="666895" cy="86434"/>
          </a:xfrm>
        </p:grpSpPr>
        <p:cxnSp>
          <p:nvCxnSpPr>
            <p:cNvPr id="33" name="Connettore 1 49">
              <a:extLst>
                <a:ext uri="{FF2B5EF4-FFF2-40B4-BE49-F238E27FC236}">
                  <a16:creationId xmlns:a16="http://schemas.microsoft.com/office/drawing/2014/main" id="{3910F4EB-331F-4DC2-8C1D-B61A9799C9B7}"/>
                </a:ext>
              </a:extLst>
            </p:cNvPr>
            <p:cNvCxnSpPr/>
            <p:nvPr/>
          </p:nvCxnSpPr>
          <p:spPr>
            <a:xfrm>
              <a:off x="4611000" y="4462747"/>
              <a:ext cx="648072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olo isoscele 50">
              <a:extLst>
                <a:ext uri="{FF2B5EF4-FFF2-40B4-BE49-F238E27FC236}">
                  <a16:creationId xmlns:a16="http://schemas.microsoft.com/office/drawing/2014/main" id="{668F8F56-D20B-42D5-B3D8-2D95E7377105}"/>
                </a:ext>
              </a:extLst>
            </p:cNvPr>
            <p:cNvSpPr/>
            <p:nvPr/>
          </p:nvSpPr>
          <p:spPr>
            <a:xfrm rot="16200000">
              <a:off x="4618592" y="4393115"/>
              <a:ext cx="86434" cy="139263"/>
            </a:xfrm>
            <a:prstGeom prst="triangl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95B789-AF34-421D-9FF1-149AB811F794}"/>
              </a:ext>
            </a:extLst>
          </p:cNvPr>
          <p:cNvCxnSpPr>
            <a:cxnSpLocks/>
          </p:cNvCxnSpPr>
          <p:nvPr/>
        </p:nvCxnSpPr>
        <p:spPr>
          <a:xfrm flipH="1" flipV="1">
            <a:off x="4687371" y="1689394"/>
            <a:ext cx="1563527" cy="6758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432"/>
      </p:ext>
    </p:extLst>
  </p:cSld>
  <p:clrMapOvr>
    <a:masterClrMapping/>
  </p:clrMapOvr>
</p:sld>
</file>

<file path=ppt/theme/theme1.xml><?xml version="1.0" encoding="utf-8"?>
<a:theme xmlns:a="http://purl.oclc.org/ooxml/drawingml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emplate>Facet</Template>
  <TotalTime>2218</TotalTime>
  <Words>55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creation on git</dc:title>
  <dc:creator>Antonio Natali</dc:creator>
  <cp:lastModifiedBy>Antonio Natali</cp:lastModifiedBy>
  <cp:revision>36</cp:revision>
  <dcterms:created xsi:type="dcterms:W3CDTF">2021-02-16T15:59:16Z</dcterms:created>
  <dcterms:modified xsi:type="dcterms:W3CDTF">2021-02-22T20:29:49Z</dcterms:modified>
</cp:coreProperties>
</file>

<file path=docProps/custom.xml><?xml version="1.0" encoding="utf-8"?>
<Properties xmlns="http://purl.oclc.org/ooxml/officeDocument/customProperties" xmlns:vt="http://purl.oclc.org/ooxml/officeDocument/docPropsVTypes">
  <property fmtid="{D5CDD505-2E9C-101B-9397-08002B2CF9AE}" pid="2" name="ContentTypeId">
    <vt:lpwstr>0x010100AFD609FFC0C7514199402F351F9728F5</vt:lpwstr>
  </property>
</Properties>
</file>