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9FFE62-5314-4BB1-AB01-B26D33B4A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079CD5F-D3A2-429F-9D7E-80F29D752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A21D-B7AF-42E5-82C4-C82069D95101}" type="datetimeFigureOut">
              <a:rPr lang="it-IT" smtClean="0"/>
              <a:t>17/02/2021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FF9779F-2FB2-4591-9CC1-C68993BA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6B53A09-DC31-4BCF-8371-73A752FFF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A5E7-1E78-47CA-8625-79CE1B0AE9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94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A19692B-A64F-44DF-9F88-C71C094C6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36322EE-13E2-442F-BD09-3A39AD6D5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D1B5E3F-63E3-4BA9-9A88-F1C6F6B4D8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6A21D-B7AF-42E5-82C4-C82069D95101}" type="datetimeFigureOut">
              <a:rPr lang="it-IT" smtClean="0"/>
              <a:t>17/02/2021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0852A5-AAAF-4523-B600-4B3175F67D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E2FC0A3-3D3B-4CA7-B541-1477F2958E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7A5E7-1E78-47CA-8625-79CE1B0AE9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3570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1BF4E7AA-06A5-43E7-B303-1D1E637F8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2900"/>
              <a:t>72939 - INGEGNERIA DEI SISTEMI SOFTWARE M</a:t>
            </a:r>
            <a:endParaRPr lang="en-US" sz="29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3F98D6B-2177-4C9D-B005-92D737A9F70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010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58A80BCC-E758-44DB-B2B2-1C7888A69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The project </a:t>
            </a:r>
            <a:r>
              <a:rPr lang="en-US">
                <a:latin typeface="Calibri"/>
                <a:cs typeface="Calibri"/>
              </a:rPr>
              <a:t>it.unibo.wenvusage</a:t>
            </a:r>
            <a:endParaRPr lang="en-US"/>
          </a:p>
          <a:p>
            <a:pPr lvl="0"/>
            <a:endParaRPr lang="en-US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F4B33EF-33EC-4E31-8F93-58A9F96E3FC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65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013A5828-0930-4C9B-8592-E77F2C9C7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Define our app and modify build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81B15BF-B015-4382-8159-CAD43C74396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71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B500182E-240C-4873-BD2D-09757692A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The project </a:t>
            </a:r>
            <a:r>
              <a:rPr lang="en-US">
                <a:latin typeface="Calibri"/>
                <a:cs typeface="Calibri"/>
              </a:rPr>
              <a:t>it.unibo.wenvusage</a:t>
            </a:r>
            <a:endParaRPr lang="en-US"/>
          </a:p>
          <a:p>
            <a:pPr lvl="0"/>
            <a:endParaRPr lang="en-US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9E13626-9957-49B3-90F4-56663B0B221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101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6E36F6DB-8FC5-4CA4-8E7A-DFCB8AE94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72939 – Lab tools (start)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E7FFC9B-1E87-430B-9446-18BC2C2C977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117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D97B905B-B088-4620-B671-8304AC896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History: Lab creation on git</a:t>
            </a:r>
            <a:endParaRPr lang="en-US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4175946-D2C0-4AC2-A6C2-BC54B1BC26E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467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20A0D2FE-981B-4153-863B-0CE585107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Open in IntelliJ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57A6A09-9EFA-4771-BC0E-0B675343D74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209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F2D70497-9DF9-473F-B4CE-CA109E51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/>
              <a:t>Copy a project (it.unibo.issLabStart)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6BF6225-99CA-403A-A103-208534E8E24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754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4D1E9423-E120-4FC1-A84A-3D6368C41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Run the WEnv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02B6AC3-8C3C-413A-B1FB-CD54D9093AF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093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8CB9EE91-A57F-434C-9CD9-D069F0FFE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Run the WEnv + 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DF4082A-25ED-4E35-A5BB-BB88BBF380B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947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0FB07BC6-D0F3-4138-B5FD-8E6A7D084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Requirement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0BD58FE-66C4-48F4-B583-366B39FD77E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404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C250CF56-66FE-4502-BC46-46B2D2C23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Moving the virtual robot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D5FB967-8D29-41B9-9AB9-96CAF39182C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0745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Widescreen</PresentationFormat>
  <Paragraphs>12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di Office</vt:lpstr>
      <vt:lpstr>72939 - INGEGNERIA DEI SISTEMI SOFTWARE M</vt:lpstr>
      <vt:lpstr>72939 – Lab tools (start)</vt:lpstr>
      <vt:lpstr>History: Lab creation on git</vt:lpstr>
      <vt:lpstr>Open in IntelliJ</vt:lpstr>
      <vt:lpstr>Copy a project (it.unibo.issLabStart) </vt:lpstr>
      <vt:lpstr>Run the WEnv</vt:lpstr>
      <vt:lpstr>Run the WEnv + </vt:lpstr>
      <vt:lpstr>Requirement</vt:lpstr>
      <vt:lpstr>Moving the virtual robot</vt:lpstr>
      <vt:lpstr>The project it.unibo.wenvusage </vt:lpstr>
      <vt:lpstr>Define our app and modify build</vt:lpstr>
      <vt:lpstr>The project it.unibo.wenvusage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72939 - INGEGNERIA DEI SISTEMI SOFTWARE M</dc:title>
  <dc:creator>Antonio Natali</dc:creator>
  <cp:lastModifiedBy>Antonio Natali</cp:lastModifiedBy>
  <cp:revision>1</cp:revision>
  <dcterms:created xsi:type="dcterms:W3CDTF">2021-02-17T17:40:51Z</dcterms:created>
  <dcterms:modified xsi:type="dcterms:W3CDTF">2021-02-17T17:40:51Z</dcterms:modified>
</cp:coreProperties>
</file>