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9E3A-8004-8B28-15A2-B9C2BC26F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37512"/>
            <a:ext cx="8825658" cy="1409363"/>
          </a:xfrm>
        </p:spPr>
        <p:txBody>
          <a:bodyPr anchor="ctr"/>
          <a:lstStyle/>
          <a:p>
            <a:pPr algn="ctr"/>
            <a:r>
              <a:rPr lang="en-IN" u="sng" dirty="0" err="1"/>
              <a:t>kraftOfi</a:t>
            </a:r>
            <a:br>
              <a:rPr lang="en-IN" u="sng" dirty="0"/>
            </a:br>
            <a:br>
              <a:rPr lang="en-IN" u="sng" dirty="0"/>
            </a:br>
            <a:endParaRPr lang="en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DE35E-379F-668D-3BC6-C75A079F5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77584"/>
            <a:ext cx="8825658" cy="861420"/>
          </a:xfrm>
        </p:spPr>
        <p:txBody>
          <a:bodyPr/>
          <a:lstStyle/>
          <a:p>
            <a:pPr algn="r"/>
            <a:r>
              <a:rPr lang="en-IN" dirty="0"/>
              <a:t>By </a:t>
            </a:r>
            <a:r>
              <a:rPr lang="en-IN" dirty="0" err="1"/>
              <a:t>anand</a:t>
            </a:r>
            <a:r>
              <a:rPr lang="en-IN" dirty="0"/>
              <a:t> </a:t>
            </a:r>
            <a:r>
              <a:rPr lang="en-IN" dirty="0" err="1"/>
              <a:t>tharad</a:t>
            </a:r>
            <a:endParaRPr lang="en-IN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7C9A71C-AE9F-9764-7B3D-61502D2B3497}"/>
              </a:ext>
            </a:extLst>
          </p:cNvPr>
          <p:cNvSpPr txBox="1">
            <a:spLocks/>
          </p:cNvSpPr>
          <p:nvPr/>
        </p:nvSpPr>
        <p:spPr bwMode="gray">
          <a:xfrm>
            <a:off x="1154955" y="324219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bg1"/>
                </a:solidFill>
              </a:rPr>
              <a:t>	Ecommerce website connecting people to traditional handcrafted products	</a:t>
            </a:r>
          </a:p>
        </p:txBody>
      </p:sp>
    </p:spTree>
    <p:extLst>
      <p:ext uri="{BB962C8B-B14F-4D97-AF65-F5344CB8AC3E}">
        <p14:creationId xmlns:p14="http://schemas.microsoft.com/office/powerpoint/2010/main" val="316106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1271-0BDC-8EDA-FF6A-DA1C3948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2249-D282-3757-3E00-72C5F3DF3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82954" cy="3416300"/>
          </a:xfrm>
        </p:spPr>
        <p:txBody>
          <a:bodyPr anchor="ctr">
            <a:normAutofit/>
          </a:bodyPr>
          <a:lstStyle/>
          <a:p>
            <a:r>
              <a:rPr lang="en-IN" sz="2400" dirty="0"/>
              <a:t>The project, </a:t>
            </a:r>
            <a:r>
              <a:rPr lang="en-IN" sz="2400" dirty="0" err="1"/>
              <a:t>kraftOfi</a:t>
            </a:r>
            <a:r>
              <a:rPr lang="en-IN" sz="2400" dirty="0"/>
              <a:t>, is an Ecommerce Website on which various products are listed.</a:t>
            </a:r>
          </a:p>
          <a:p>
            <a:r>
              <a:rPr lang="en-IN" sz="2400" dirty="0"/>
              <a:t>People can add and view products, add them to their carts, add and view reviews.</a:t>
            </a:r>
          </a:p>
          <a:p>
            <a:r>
              <a:rPr lang="en-IN" sz="2400" dirty="0"/>
              <a:t>Hosted on Heroku. Can Visit on </a:t>
            </a:r>
            <a:r>
              <a:rPr lang="en-IN" sz="2000" b="1" dirty="0"/>
              <a:t>https://kraftofi.herokuapp.com</a:t>
            </a:r>
          </a:p>
        </p:txBody>
      </p:sp>
    </p:spTree>
    <p:extLst>
      <p:ext uri="{BB962C8B-B14F-4D97-AF65-F5344CB8AC3E}">
        <p14:creationId xmlns:p14="http://schemas.microsoft.com/office/powerpoint/2010/main" val="76493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8C939-AE1F-1BAC-4180-7FAB309E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32" y="1189566"/>
            <a:ext cx="4589038" cy="3508269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Flowchart Representing Customer’s Flow On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Kraftofi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A09767F-83D5-7981-C2E1-96A7A4248A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791" r="5180"/>
          <a:stretch/>
        </p:blipFill>
        <p:spPr>
          <a:xfrm>
            <a:off x="6096000" y="501031"/>
            <a:ext cx="5242281" cy="579071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480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8C939-AE1F-1BAC-4180-7FAB309E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32" y="1189566"/>
            <a:ext cx="4589038" cy="3508269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Flowchart Representing Admin / Seller’s Flow On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Kraftofi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A09767F-83D5-7981-C2E1-96A7A4248A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6124"/>
          <a:stretch/>
        </p:blipFill>
        <p:spPr>
          <a:xfrm>
            <a:off x="6096000" y="442944"/>
            <a:ext cx="5909181" cy="59578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318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3818BB-47B0-63F1-3244-AD87DDDC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Tech-Stack and Libraries Used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FEF53A75-6D78-17D0-6FF8-A18450784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66" y="2398611"/>
            <a:ext cx="3648864" cy="188911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BDBB395-71C3-F709-9D9D-219BADBF7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730" y="2570272"/>
            <a:ext cx="2081766" cy="171745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AE9A496-3B35-8B9F-FDE2-89FAEAFF1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496" y="2811000"/>
            <a:ext cx="2471999" cy="123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9A4B2F2-8628-1E29-F9C6-521B45B80A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815" b="35428"/>
          <a:stretch/>
        </p:blipFill>
        <p:spPr>
          <a:xfrm>
            <a:off x="526231" y="4517070"/>
            <a:ext cx="3573411" cy="9772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5E7F8A6-CAEB-2CC9-B7A3-5026CB897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4668" y="2881620"/>
            <a:ext cx="2083266" cy="109475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139CF90-D387-D9BB-E566-784ED98690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9642" y="4574882"/>
            <a:ext cx="2125288" cy="114880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2EB7185-CBCB-7534-1C7E-6957B3FBDF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4496" y="4351944"/>
            <a:ext cx="3069754" cy="105420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900D46A-95DD-78A2-C8BC-3B797233AE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231" y="5723686"/>
            <a:ext cx="2838846" cy="69542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D4BB55C-3F5A-ADF3-85AC-653D3C6235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4181" y="5608051"/>
            <a:ext cx="3418864" cy="92295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E64A14C-2AA1-E91D-E977-2F413A9DE0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33816" y="4323443"/>
            <a:ext cx="2046792" cy="1364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EE9FBF-CE73-240D-3560-82C484B8D4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391" y="5001923"/>
            <a:ext cx="1884886" cy="223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8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72B01E-00C2-B906-DBBD-EEE5E7BCE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37DDB9-CF2F-8A2B-31E5-C30FE70B7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93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74</TotalTime>
  <Words>88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kraftOfi  </vt:lpstr>
      <vt:lpstr>What is it?</vt:lpstr>
      <vt:lpstr>Flowchart Representing Customer’s Flow On Kraftofi </vt:lpstr>
      <vt:lpstr>Flowchart Representing Admin / Seller’s Flow On Kraftofi </vt:lpstr>
      <vt:lpstr>Tech-Stack and Libraries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kraftOfi  </dc:title>
  <dc:creator>anand2kkk@outlook.com</dc:creator>
  <cp:lastModifiedBy>anand2kkk@outlook.com</cp:lastModifiedBy>
  <cp:revision>3</cp:revision>
  <dcterms:created xsi:type="dcterms:W3CDTF">2022-11-10T17:58:18Z</dcterms:created>
  <dcterms:modified xsi:type="dcterms:W3CDTF">2022-11-10T19:15:24Z</dcterms:modified>
</cp:coreProperties>
</file>