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2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21B4-E2EE-45D3-A12E-3FB04671497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5D44-B348-4C82-8C10-C7D6EA8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9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21B4-E2EE-45D3-A12E-3FB04671497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5D44-B348-4C82-8C10-C7D6EA8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6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21B4-E2EE-45D3-A12E-3FB04671497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5D44-B348-4C82-8C10-C7D6EA8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21B4-E2EE-45D3-A12E-3FB04671497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5D44-B348-4C82-8C10-C7D6EA8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0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21B4-E2EE-45D3-A12E-3FB04671497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5D44-B348-4C82-8C10-C7D6EA8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2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21B4-E2EE-45D3-A12E-3FB04671497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5D44-B348-4C82-8C10-C7D6EA8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2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21B4-E2EE-45D3-A12E-3FB04671497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5D44-B348-4C82-8C10-C7D6EA8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9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21B4-E2EE-45D3-A12E-3FB04671497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5D44-B348-4C82-8C10-C7D6EA8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2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21B4-E2EE-45D3-A12E-3FB04671497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5D44-B348-4C82-8C10-C7D6EA8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9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21B4-E2EE-45D3-A12E-3FB04671497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5D44-B348-4C82-8C10-C7D6EA8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8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21B4-E2EE-45D3-A12E-3FB04671497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5D44-B348-4C82-8C10-C7D6EA8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4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321B4-E2EE-45D3-A12E-3FB04671497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5D44-B348-4C82-8C10-C7D6EA8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4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042416" y="923544"/>
            <a:ext cx="2633472" cy="2478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4361688" y="923544"/>
            <a:ext cx="2633472" cy="2478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8043672" y="923544"/>
            <a:ext cx="2633472" cy="2478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928" y="4517136"/>
            <a:ext cx="134043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Analog</a:t>
            </a:r>
          </a:p>
          <a:p>
            <a:r>
              <a:rPr lang="en-US" sz="1000" dirty="0" smtClean="0"/>
              <a:t>Circular watch battery</a:t>
            </a:r>
          </a:p>
          <a:p>
            <a:r>
              <a:rPr lang="en-US" sz="1000" dirty="0" smtClean="0"/>
              <a:t>Circular Date display</a:t>
            </a:r>
          </a:p>
          <a:p>
            <a:r>
              <a:rPr lang="en-US" sz="1000" dirty="0" smtClean="0"/>
              <a:t>Colors</a:t>
            </a:r>
          </a:p>
          <a:p>
            <a:r>
              <a:rPr lang="en-US" sz="1000" dirty="0" smtClean="0"/>
              <a:t>Themes</a:t>
            </a:r>
          </a:p>
          <a:p>
            <a:r>
              <a:rPr lang="en-US" sz="1000" dirty="0" err="1" smtClean="0"/>
              <a:t>Pedo</a:t>
            </a:r>
            <a:r>
              <a:rPr lang="en-US" sz="1000" dirty="0" smtClean="0"/>
              <a:t> + Calories</a:t>
            </a:r>
          </a:p>
          <a:p>
            <a:endParaRPr lang="en-US" sz="1000" dirty="0"/>
          </a:p>
        </p:txBody>
      </p:sp>
      <p:sp>
        <p:nvSpPr>
          <p:cNvPr id="13" name="Freeform 12"/>
          <p:cNvSpPr/>
          <p:nvPr/>
        </p:nvSpPr>
        <p:spPr>
          <a:xfrm>
            <a:off x="1979676" y="923544"/>
            <a:ext cx="758952" cy="2487168"/>
          </a:xfrm>
          <a:custGeom>
            <a:avLst/>
            <a:gdLst>
              <a:gd name="connsiteX0" fmla="*/ 0 w 758952"/>
              <a:gd name="connsiteY0" fmla="*/ 45720 h 2487168"/>
              <a:gd name="connsiteX1" fmla="*/ 182880 w 758952"/>
              <a:gd name="connsiteY1" fmla="*/ 9144 h 2487168"/>
              <a:gd name="connsiteX2" fmla="*/ 420624 w 758952"/>
              <a:gd name="connsiteY2" fmla="*/ 0 h 2487168"/>
              <a:gd name="connsiteX3" fmla="*/ 758952 w 758952"/>
              <a:gd name="connsiteY3" fmla="*/ 64008 h 2487168"/>
              <a:gd name="connsiteX4" fmla="*/ 740664 w 758952"/>
              <a:gd name="connsiteY4" fmla="*/ 2414016 h 2487168"/>
              <a:gd name="connsiteX5" fmla="*/ 612648 w 758952"/>
              <a:gd name="connsiteY5" fmla="*/ 2441448 h 2487168"/>
              <a:gd name="connsiteX6" fmla="*/ 420624 w 758952"/>
              <a:gd name="connsiteY6" fmla="*/ 2487168 h 2487168"/>
              <a:gd name="connsiteX7" fmla="*/ 237744 w 758952"/>
              <a:gd name="connsiteY7" fmla="*/ 2487168 h 2487168"/>
              <a:gd name="connsiteX8" fmla="*/ 109728 w 758952"/>
              <a:gd name="connsiteY8" fmla="*/ 2450592 h 2487168"/>
              <a:gd name="connsiteX9" fmla="*/ 9144 w 758952"/>
              <a:gd name="connsiteY9" fmla="*/ 2441448 h 2487168"/>
              <a:gd name="connsiteX10" fmla="*/ 0 w 758952"/>
              <a:gd name="connsiteY10" fmla="*/ 45720 h 248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8952" h="2487168">
                <a:moveTo>
                  <a:pt x="0" y="45720"/>
                </a:moveTo>
                <a:lnTo>
                  <a:pt x="182880" y="9144"/>
                </a:lnTo>
                <a:lnTo>
                  <a:pt x="420624" y="0"/>
                </a:lnTo>
                <a:lnTo>
                  <a:pt x="758952" y="64008"/>
                </a:lnTo>
                <a:lnTo>
                  <a:pt x="740664" y="2414016"/>
                </a:lnTo>
                <a:lnTo>
                  <a:pt x="612648" y="2441448"/>
                </a:lnTo>
                <a:lnTo>
                  <a:pt x="420624" y="2487168"/>
                </a:lnTo>
                <a:lnTo>
                  <a:pt x="237744" y="2487168"/>
                </a:lnTo>
                <a:lnTo>
                  <a:pt x="109728" y="2450592"/>
                </a:lnTo>
                <a:lnTo>
                  <a:pt x="9144" y="2441448"/>
                </a:lnTo>
                <a:lnTo>
                  <a:pt x="0" y="45720"/>
                </a:lnTo>
                <a:close/>
              </a:path>
            </a:pathLst>
          </a:custGeom>
          <a:solidFill>
            <a:srgbClr val="EE56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152944">
            <a:off x="8668512" y="960120"/>
            <a:ext cx="457200" cy="2423160"/>
          </a:xfrm>
          <a:custGeom>
            <a:avLst/>
            <a:gdLst>
              <a:gd name="connsiteX0" fmla="*/ 0 w 457200"/>
              <a:gd name="connsiteY0" fmla="*/ 164592 h 2423160"/>
              <a:gd name="connsiteX1" fmla="*/ 82296 w 457200"/>
              <a:gd name="connsiteY1" fmla="*/ 2313432 h 2423160"/>
              <a:gd name="connsiteX2" fmla="*/ 301752 w 457200"/>
              <a:gd name="connsiteY2" fmla="*/ 2386584 h 2423160"/>
              <a:gd name="connsiteX3" fmla="*/ 457200 w 457200"/>
              <a:gd name="connsiteY3" fmla="*/ 2423160 h 2423160"/>
              <a:gd name="connsiteX4" fmla="*/ 347472 w 457200"/>
              <a:gd name="connsiteY4" fmla="*/ 0 h 2423160"/>
              <a:gd name="connsiteX5" fmla="*/ 0 w 457200"/>
              <a:gd name="connsiteY5" fmla="*/ 164592 h 242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2423160">
                <a:moveTo>
                  <a:pt x="0" y="164592"/>
                </a:moveTo>
                <a:lnTo>
                  <a:pt x="82296" y="2313432"/>
                </a:lnTo>
                <a:lnTo>
                  <a:pt x="301752" y="2386584"/>
                </a:lnTo>
                <a:lnTo>
                  <a:pt x="457200" y="2423160"/>
                </a:lnTo>
                <a:lnTo>
                  <a:pt x="347472" y="0"/>
                </a:lnTo>
                <a:lnTo>
                  <a:pt x="0" y="16459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rot="10996241">
            <a:off x="9672828" y="960120"/>
            <a:ext cx="457200" cy="2386584"/>
          </a:xfrm>
          <a:custGeom>
            <a:avLst/>
            <a:gdLst>
              <a:gd name="connsiteX0" fmla="*/ 0 w 457200"/>
              <a:gd name="connsiteY0" fmla="*/ 164592 h 2423160"/>
              <a:gd name="connsiteX1" fmla="*/ 82296 w 457200"/>
              <a:gd name="connsiteY1" fmla="*/ 2313432 h 2423160"/>
              <a:gd name="connsiteX2" fmla="*/ 301752 w 457200"/>
              <a:gd name="connsiteY2" fmla="*/ 2386584 h 2423160"/>
              <a:gd name="connsiteX3" fmla="*/ 457200 w 457200"/>
              <a:gd name="connsiteY3" fmla="*/ 2423160 h 2423160"/>
              <a:gd name="connsiteX4" fmla="*/ 347472 w 457200"/>
              <a:gd name="connsiteY4" fmla="*/ 0 h 2423160"/>
              <a:gd name="connsiteX5" fmla="*/ 0 w 457200"/>
              <a:gd name="connsiteY5" fmla="*/ 164592 h 242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2423160">
                <a:moveTo>
                  <a:pt x="0" y="164592"/>
                </a:moveTo>
                <a:lnTo>
                  <a:pt x="82296" y="2313432"/>
                </a:lnTo>
                <a:lnTo>
                  <a:pt x="301752" y="2386584"/>
                </a:lnTo>
                <a:lnTo>
                  <a:pt x="457200" y="2423160"/>
                </a:lnTo>
                <a:lnTo>
                  <a:pt x="347472" y="0"/>
                </a:lnTo>
                <a:lnTo>
                  <a:pt x="0" y="16459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273703">
            <a:off x="4636008" y="960118"/>
            <a:ext cx="2176272" cy="1956817"/>
          </a:xfrm>
          <a:custGeom>
            <a:avLst/>
            <a:gdLst>
              <a:gd name="connsiteX0" fmla="*/ 822960 w 2176272"/>
              <a:gd name="connsiteY0" fmla="*/ 1197864 h 2020824"/>
              <a:gd name="connsiteX1" fmla="*/ 969264 w 2176272"/>
              <a:gd name="connsiteY1" fmla="*/ 0 h 2020824"/>
              <a:gd name="connsiteX2" fmla="*/ 1289304 w 2176272"/>
              <a:gd name="connsiteY2" fmla="*/ 1234440 h 2020824"/>
              <a:gd name="connsiteX3" fmla="*/ 2176272 w 2176272"/>
              <a:gd name="connsiteY3" fmla="*/ 1865376 h 2020824"/>
              <a:gd name="connsiteX4" fmla="*/ 1088136 w 2176272"/>
              <a:gd name="connsiteY4" fmla="*/ 1581912 h 2020824"/>
              <a:gd name="connsiteX5" fmla="*/ 0 w 2176272"/>
              <a:gd name="connsiteY5" fmla="*/ 2020824 h 2020824"/>
              <a:gd name="connsiteX6" fmla="*/ 822960 w 2176272"/>
              <a:gd name="connsiteY6" fmla="*/ 1197864 h 202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6272" h="2020824">
                <a:moveTo>
                  <a:pt x="822960" y="1197864"/>
                </a:moveTo>
                <a:lnTo>
                  <a:pt x="969264" y="0"/>
                </a:lnTo>
                <a:lnTo>
                  <a:pt x="1289304" y="1234440"/>
                </a:lnTo>
                <a:lnTo>
                  <a:pt x="2176272" y="1865376"/>
                </a:lnTo>
                <a:lnTo>
                  <a:pt x="1088136" y="1581912"/>
                </a:lnTo>
                <a:lnTo>
                  <a:pt x="0" y="2020824"/>
                </a:lnTo>
                <a:lnTo>
                  <a:pt x="822960" y="119786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2923032" y="3862899"/>
            <a:ext cx="2633472" cy="2478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6874162" y="3782568"/>
            <a:ext cx="2633472" cy="2478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4434840" y="3867912"/>
            <a:ext cx="484632" cy="2459736"/>
          </a:xfrm>
          <a:custGeom>
            <a:avLst/>
            <a:gdLst>
              <a:gd name="connsiteX0" fmla="*/ 0 w 484632"/>
              <a:gd name="connsiteY0" fmla="*/ 0 h 2459736"/>
              <a:gd name="connsiteX1" fmla="*/ 36576 w 484632"/>
              <a:gd name="connsiteY1" fmla="*/ 2459736 h 2459736"/>
              <a:gd name="connsiteX2" fmla="*/ 192024 w 484632"/>
              <a:gd name="connsiteY2" fmla="*/ 2423160 h 2459736"/>
              <a:gd name="connsiteX3" fmla="*/ 402336 w 484632"/>
              <a:gd name="connsiteY3" fmla="*/ 2340864 h 2459736"/>
              <a:gd name="connsiteX4" fmla="*/ 484632 w 484632"/>
              <a:gd name="connsiteY4" fmla="*/ 2286000 h 2459736"/>
              <a:gd name="connsiteX5" fmla="*/ 411480 w 484632"/>
              <a:gd name="connsiteY5" fmla="*/ 109728 h 2459736"/>
              <a:gd name="connsiteX6" fmla="*/ 283464 w 484632"/>
              <a:gd name="connsiteY6" fmla="*/ 54864 h 2459736"/>
              <a:gd name="connsiteX7" fmla="*/ 0 w 484632"/>
              <a:gd name="connsiteY7" fmla="*/ 0 h 245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4632" h="2459736">
                <a:moveTo>
                  <a:pt x="0" y="0"/>
                </a:moveTo>
                <a:lnTo>
                  <a:pt x="36576" y="2459736"/>
                </a:lnTo>
                <a:lnTo>
                  <a:pt x="192024" y="2423160"/>
                </a:lnTo>
                <a:lnTo>
                  <a:pt x="402336" y="2340864"/>
                </a:lnTo>
                <a:lnTo>
                  <a:pt x="484632" y="2286000"/>
                </a:lnTo>
                <a:lnTo>
                  <a:pt x="411480" y="109728"/>
                </a:lnTo>
                <a:lnTo>
                  <a:pt x="283464" y="54864"/>
                </a:lnTo>
                <a:lnTo>
                  <a:pt x="0" y="0"/>
                </a:lnTo>
                <a:close/>
              </a:path>
            </a:pathLst>
          </a:custGeom>
          <a:solidFill>
            <a:srgbClr val="EE56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038344" y="4105656"/>
            <a:ext cx="210312" cy="1929384"/>
          </a:xfrm>
          <a:custGeom>
            <a:avLst/>
            <a:gdLst>
              <a:gd name="connsiteX0" fmla="*/ 0 w 210312"/>
              <a:gd name="connsiteY0" fmla="*/ 0 h 1929384"/>
              <a:gd name="connsiteX1" fmla="*/ 91440 w 210312"/>
              <a:gd name="connsiteY1" fmla="*/ 1929384 h 1929384"/>
              <a:gd name="connsiteX2" fmla="*/ 210312 w 210312"/>
              <a:gd name="connsiteY2" fmla="*/ 1828800 h 1929384"/>
              <a:gd name="connsiteX3" fmla="*/ 118872 w 210312"/>
              <a:gd name="connsiteY3" fmla="*/ 54864 h 1929384"/>
              <a:gd name="connsiteX4" fmla="*/ 0 w 210312"/>
              <a:gd name="connsiteY4" fmla="*/ 0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312" h="1929384">
                <a:moveTo>
                  <a:pt x="0" y="0"/>
                </a:moveTo>
                <a:lnTo>
                  <a:pt x="91440" y="1929384"/>
                </a:lnTo>
                <a:lnTo>
                  <a:pt x="210312" y="1828800"/>
                </a:lnTo>
                <a:lnTo>
                  <a:pt x="118872" y="54864"/>
                </a:lnTo>
                <a:lnTo>
                  <a:pt x="0" y="0"/>
                </a:lnTo>
                <a:close/>
              </a:path>
            </a:pathLst>
          </a:custGeom>
          <a:solidFill>
            <a:srgbClr val="EE56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562" y="3741048"/>
            <a:ext cx="1989361" cy="1945639"/>
          </a:xfrm>
          <a:prstGeom prst="rect">
            <a:avLst/>
          </a:prstGeom>
        </p:spPr>
      </p:pic>
      <p:sp>
        <p:nvSpPr>
          <p:cNvPr id="25" name="Freeform 24"/>
          <p:cNvSpPr/>
          <p:nvPr/>
        </p:nvSpPr>
        <p:spPr>
          <a:xfrm rot="165707">
            <a:off x="6858957" y="3774709"/>
            <a:ext cx="1523927" cy="2450592"/>
          </a:xfrm>
          <a:custGeom>
            <a:avLst/>
            <a:gdLst>
              <a:gd name="connsiteX0" fmla="*/ 1207008 w 1316736"/>
              <a:gd name="connsiteY0" fmla="*/ 0 h 2450592"/>
              <a:gd name="connsiteX1" fmla="*/ 1207008 w 1316736"/>
              <a:gd name="connsiteY1" fmla="*/ 0 h 2450592"/>
              <a:gd name="connsiteX2" fmla="*/ 1207008 w 1316736"/>
              <a:gd name="connsiteY2" fmla="*/ 173736 h 2450592"/>
              <a:gd name="connsiteX3" fmla="*/ 1316736 w 1316736"/>
              <a:gd name="connsiteY3" fmla="*/ 2450592 h 2450592"/>
              <a:gd name="connsiteX4" fmla="*/ 658368 w 1316736"/>
              <a:gd name="connsiteY4" fmla="*/ 2295144 h 2450592"/>
              <a:gd name="connsiteX5" fmla="*/ 228600 w 1316736"/>
              <a:gd name="connsiteY5" fmla="*/ 1911096 h 2450592"/>
              <a:gd name="connsiteX6" fmla="*/ 0 w 1316736"/>
              <a:gd name="connsiteY6" fmla="*/ 1161288 h 2450592"/>
              <a:gd name="connsiteX7" fmla="*/ 182880 w 1316736"/>
              <a:gd name="connsiteY7" fmla="*/ 621792 h 2450592"/>
              <a:gd name="connsiteX8" fmla="*/ 347472 w 1316736"/>
              <a:gd name="connsiteY8" fmla="*/ 310896 h 2450592"/>
              <a:gd name="connsiteX9" fmla="*/ 777240 w 1316736"/>
              <a:gd name="connsiteY9" fmla="*/ 82296 h 2450592"/>
              <a:gd name="connsiteX10" fmla="*/ 1115568 w 1316736"/>
              <a:gd name="connsiteY10" fmla="*/ 9144 h 2450592"/>
              <a:gd name="connsiteX11" fmla="*/ 1207008 w 1316736"/>
              <a:gd name="connsiteY11" fmla="*/ 0 h 2450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16736" h="2450592">
                <a:moveTo>
                  <a:pt x="1207008" y="0"/>
                </a:moveTo>
                <a:lnTo>
                  <a:pt x="1207008" y="0"/>
                </a:lnTo>
                <a:lnTo>
                  <a:pt x="1207008" y="173736"/>
                </a:lnTo>
                <a:lnTo>
                  <a:pt x="1316736" y="2450592"/>
                </a:lnTo>
                <a:lnTo>
                  <a:pt x="658368" y="2295144"/>
                </a:lnTo>
                <a:lnTo>
                  <a:pt x="228600" y="1911096"/>
                </a:lnTo>
                <a:lnTo>
                  <a:pt x="0" y="1161288"/>
                </a:lnTo>
                <a:lnTo>
                  <a:pt x="182880" y="621792"/>
                </a:lnTo>
                <a:lnTo>
                  <a:pt x="347472" y="310896"/>
                </a:lnTo>
                <a:lnTo>
                  <a:pt x="777240" y="82296"/>
                </a:lnTo>
                <a:lnTo>
                  <a:pt x="1115568" y="9144"/>
                </a:lnTo>
                <a:lnTo>
                  <a:pt x="120700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3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12192000" cy="426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574" y="1754372"/>
            <a:ext cx="3615956" cy="2958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230" y="1754372"/>
            <a:ext cx="3615957" cy="2958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778" y="2354448"/>
            <a:ext cx="1760352" cy="17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0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592270"/>
            <a:ext cx="12192000" cy="4267200"/>
            <a:chOff x="399276" y="581254"/>
            <a:chExt cx="12192000" cy="4267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276" y="581254"/>
              <a:ext cx="12192000" cy="4267200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/>
          </p:nvGrpSpPr>
          <p:grpSpPr>
            <a:xfrm>
              <a:off x="9748920" y="837250"/>
              <a:ext cx="2566930" cy="3429000"/>
              <a:chOff x="9748920" y="837250"/>
              <a:chExt cx="2566930" cy="342900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90" r="19461"/>
              <a:stretch/>
            </p:blipFill>
            <p:spPr>
              <a:xfrm>
                <a:off x="9748920" y="837250"/>
                <a:ext cx="2566930" cy="3429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2625" y="1635698"/>
                <a:ext cx="1920240" cy="1920240"/>
              </a:xfrm>
              <a:prstGeom prst="flowChartConnector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5309218" y="837250"/>
              <a:ext cx="2588964" cy="3429000"/>
              <a:chOff x="3578838" y="907854"/>
              <a:chExt cx="2588964" cy="34290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87" r="18539"/>
              <a:stretch/>
            </p:blipFill>
            <p:spPr>
              <a:xfrm>
                <a:off x="3578838" y="907854"/>
                <a:ext cx="2588964" cy="3429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4837" y="1650896"/>
                <a:ext cx="1920240" cy="1920240"/>
              </a:xfrm>
              <a:prstGeom prst="rect">
                <a:avLst/>
              </a:prstGeom>
            </p:spPr>
          </p:pic>
        </p:grpSp>
        <p:grpSp>
          <p:nvGrpSpPr>
            <p:cNvPr id="30" name="Group 29"/>
            <p:cNvGrpSpPr/>
            <p:nvPr/>
          </p:nvGrpSpPr>
          <p:grpSpPr>
            <a:xfrm>
              <a:off x="7468932" y="837250"/>
              <a:ext cx="2776251" cy="3429000"/>
              <a:chOff x="6609616" y="837250"/>
              <a:chExt cx="2776251" cy="342900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27" r="17330"/>
              <a:stretch/>
            </p:blipFill>
            <p:spPr>
              <a:xfrm>
                <a:off x="6609616" y="837250"/>
                <a:ext cx="2776251" cy="3429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1868" y="1577823"/>
                <a:ext cx="1920240" cy="1920240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1187317" y="1024102"/>
              <a:ext cx="26003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 smtClean="0">
                  <a:solidFill>
                    <a:schemeClr val="bg1"/>
                  </a:solidFill>
                </a:rPr>
                <a:t>Xpressions</a:t>
              </a:r>
              <a:endParaRPr lang="en-US" sz="4400" i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78336" y="1824706"/>
              <a:ext cx="2471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Para Gear 2 Neo, S2 y S3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78335" y="2551750"/>
              <a:ext cx="368789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 smtClean="0">
                  <a:solidFill>
                    <a:srgbClr val="FFFF00"/>
                  </a:solidFill>
                </a:rPr>
                <a:t>Gama </a:t>
              </a:r>
              <a:r>
                <a:rPr lang="en-US" sz="2200" i="1" dirty="0" err="1" smtClean="0">
                  <a:solidFill>
                    <a:srgbClr val="FFFF00"/>
                  </a:solidFill>
                </a:rPr>
                <a:t>única</a:t>
              </a:r>
              <a:r>
                <a:rPr lang="en-US" sz="2200" i="1" dirty="0" smtClean="0">
                  <a:solidFill>
                    <a:srgbClr val="FFFF00"/>
                  </a:solidFill>
                </a:rPr>
                <a:t> de </a:t>
              </a:r>
              <a:r>
                <a:rPr lang="en-US" sz="2200" i="1" dirty="0" err="1" smtClean="0">
                  <a:solidFill>
                    <a:srgbClr val="FFFF00"/>
                  </a:solidFill>
                </a:rPr>
                <a:t>caras</a:t>
              </a:r>
              <a:r>
                <a:rPr lang="en-US" sz="2200" i="1" dirty="0" smtClean="0">
                  <a:solidFill>
                    <a:srgbClr val="FFFF00"/>
                  </a:solidFill>
                </a:rPr>
                <a:t> de </a:t>
              </a:r>
              <a:r>
                <a:rPr lang="en-US" sz="2200" i="1" dirty="0" err="1" smtClean="0">
                  <a:solidFill>
                    <a:srgbClr val="FFFF00"/>
                  </a:solidFill>
                </a:rPr>
                <a:t>reloj</a:t>
              </a:r>
              <a:endParaRPr lang="en-US" sz="2200" i="1" dirty="0" smtClean="0">
                <a:solidFill>
                  <a:srgbClr val="92D050"/>
                </a:solidFill>
              </a:endParaRPr>
            </a:p>
            <a:p>
              <a:endParaRPr lang="en-US" sz="2200" i="1" dirty="0" smtClean="0">
                <a:solidFill>
                  <a:srgbClr val="92D050"/>
                </a:solidFill>
              </a:endParaRPr>
            </a:p>
            <a:p>
              <a:r>
                <a:rPr lang="en-US" sz="2200" i="1" dirty="0" smtClean="0">
                  <a:solidFill>
                    <a:srgbClr val="92D050"/>
                  </a:solidFill>
                </a:rPr>
                <a:t>+ </a:t>
              </a:r>
              <a:r>
                <a:rPr lang="en-US" sz="2200" i="1" dirty="0" err="1" smtClean="0">
                  <a:solidFill>
                    <a:srgbClr val="92D050"/>
                  </a:solidFill>
                </a:rPr>
                <a:t>Tiempo</a:t>
              </a:r>
              <a:endParaRPr lang="en-US" sz="2200" i="1" dirty="0" smtClean="0">
                <a:solidFill>
                  <a:srgbClr val="92D050"/>
                </a:solidFill>
              </a:endParaRPr>
            </a:p>
            <a:p>
              <a:r>
                <a:rPr lang="en-US" sz="2200" i="1" dirty="0" smtClean="0">
                  <a:solidFill>
                    <a:srgbClr val="92D050"/>
                  </a:solidFill>
                </a:rPr>
                <a:t>+ </a:t>
              </a:r>
              <a:r>
                <a:rPr lang="en-US" sz="2200" i="1" dirty="0" err="1" smtClean="0">
                  <a:solidFill>
                    <a:srgbClr val="92D050"/>
                  </a:solidFill>
                </a:rPr>
                <a:t>Pasos</a:t>
              </a:r>
              <a:endParaRPr lang="en-US" sz="2200" i="1" dirty="0" smtClean="0">
                <a:solidFill>
                  <a:srgbClr val="92D050"/>
                </a:solidFill>
              </a:endParaRPr>
            </a:p>
            <a:p>
              <a:r>
                <a:rPr lang="en-US" sz="2200" i="1" smtClean="0">
                  <a:solidFill>
                    <a:srgbClr val="92D050"/>
                  </a:solidFill>
                </a:rPr>
                <a:t>+ Cardio</a:t>
              </a:r>
              <a:endParaRPr lang="en-US" sz="2200" i="1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35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15" y="881173"/>
            <a:ext cx="2628900" cy="26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2" y="3694811"/>
            <a:ext cx="2743206" cy="27432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32" y="3694811"/>
            <a:ext cx="2633472" cy="26334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86" y="698018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4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19" y="656560"/>
            <a:ext cx="5867400" cy="48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989" y="656560"/>
            <a:ext cx="5867400" cy="480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951" y="656560"/>
            <a:ext cx="5867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5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4"/>
          <a:stretch/>
        </p:blipFill>
        <p:spPr>
          <a:xfrm>
            <a:off x="0" y="706617"/>
            <a:ext cx="12188952" cy="42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33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Tyagaraj, Anand</dc:creator>
  <cp:lastModifiedBy>Tyagaraj, Anand</cp:lastModifiedBy>
  <cp:revision>16</cp:revision>
  <dcterms:created xsi:type="dcterms:W3CDTF">2017-04-07T03:56:28Z</dcterms:created>
  <dcterms:modified xsi:type="dcterms:W3CDTF">2017-04-09T11:16:21Z</dcterms:modified>
</cp:coreProperties>
</file>