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6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9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3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0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3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9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5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3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0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3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8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27CE0-7E7B-438F-8805-235BC846238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1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21" y="191069"/>
            <a:ext cx="12014579" cy="17059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Department of Applied Mathematics and Computational Sciences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39" y="2715904"/>
            <a:ext cx="9685361" cy="151490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III </a:t>
            </a:r>
            <a:r>
              <a:rPr lang="en-US" b="1" dirty="0" err="1" smtClean="0">
                <a:solidFill>
                  <a:srgbClr val="C00000"/>
                </a:solidFill>
              </a:rPr>
              <a:t>Sem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M.Sc.Software</a:t>
            </a:r>
            <a:r>
              <a:rPr lang="en-US" b="1" dirty="0" smtClean="0">
                <a:solidFill>
                  <a:srgbClr val="C00000"/>
                </a:solidFill>
              </a:rPr>
              <a:t> Systems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Transform Techniques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Dr. V. Suresh </a:t>
            </a:r>
            <a:r>
              <a:rPr lang="en-US" b="1" dirty="0" err="1" smtClean="0">
                <a:solidFill>
                  <a:srgbClr val="C00000"/>
                </a:solidFill>
              </a:rPr>
              <a:t>kumar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25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5.googleusercontent.com/proxy/NIBhc1H3cZp8iqNOh-8D5kVSbfQ5c0GETiWqNKaAlol_hG5grvLS00bMiFMP8vXjN3K_KnBdXkfcQALso1gTPyJ8fIopbfT0wiPhaAOcDkmT9RMzlz60PUcm5-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05" y="1146833"/>
            <a:ext cx="6976745" cy="464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189" y="1419367"/>
            <a:ext cx="10515600" cy="378043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</a:rPr>
              <a:t>Fourier Transform</a:t>
            </a:r>
            <a:endParaRPr lang="en-US" sz="6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24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829"/>
            <a:ext cx="2811439" cy="65845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Definition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4427" y="1047702"/>
                <a:ext cx="10515600" cy="124512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be a function defined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, the 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Fourier Transform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denoted by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defined as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4427" y="1047702"/>
                <a:ext cx="10515600" cy="1245122"/>
              </a:xfrm>
              <a:blipFill rotWithShape="0">
                <a:blip r:embed="rId2"/>
                <a:stretch>
                  <a:fillRect l="-1217" t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34019" y="2559240"/>
                <a:ext cx="5426262" cy="9433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𝑖𝑠𝑡</m:t>
                              </m:r>
                            </m:sup>
                          </m:sSup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019" y="2559240"/>
                <a:ext cx="5426262" cy="9433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68597" y="3755269"/>
                <a:ext cx="24518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597" y="3755269"/>
                <a:ext cx="2451890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74427" y="4403402"/>
            <a:ext cx="3453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Inverse Fourier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Transform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99616" y="5020687"/>
                <a:ext cx="4089838" cy="8980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𝑖𝑠𝑡</m:t>
                              </m:r>
                            </m:sup>
                          </m:sSup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16" y="5020687"/>
                <a:ext cx="4089838" cy="89800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82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6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103" y="393079"/>
            <a:ext cx="10515600" cy="781945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Existence conditions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404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absolutely integrable </a:t>
                </a:r>
                <a:r>
                  <a:rPr lang="en-US" dirty="0" smtClean="0"/>
                  <a:t>and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piecewise continuous </a:t>
                </a:r>
                <a:r>
                  <a:rPr lang="en-US" dirty="0" smtClean="0"/>
                  <a:t>then the Fourier Transform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exists and it is equal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40405"/>
              </a:xfrm>
              <a:blipFill rotWithShape="0">
                <a:blip r:embed="rId2"/>
                <a:stretch>
                  <a:fillRect l="-1217" t="-9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1570" y="3630310"/>
                <a:ext cx="11988859" cy="6860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/>
                  <a:t>A function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is </a:t>
                </a:r>
                <a:r>
                  <a:rPr lang="en-US" sz="2800" dirty="0" smtClean="0"/>
                  <a:t>said to be 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absolutely integrable </a:t>
                </a:r>
                <a:r>
                  <a:rPr lang="en-US" sz="2800" dirty="0" smtClean="0"/>
                  <a:t>over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0" y="3630310"/>
                <a:ext cx="11988859" cy="686085"/>
              </a:xfrm>
              <a:prstGeom prst="rect">
                <a:avLst/>
              </a:prstGeom>
              <a:blipFill rotWithShape="0">
                <a:blip r:embed="rId3"/>
                <a:stretch>
                  <a:fillRect l="-1068" b="-16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07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03" y="160408"/>
            <a:ext cx="10515600" cy="68575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3233" y="1006759"/>
                <a:ext cx="10515600" cy="1299713"/>
              </a:xfrm>
            </p:spPr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US" sz="2400" dirty="0" smtClean="0"/>
                  <a:t>Find the Fourier Transform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1   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and hence  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compute value of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233" y="1006759"/>
                <a:ext cx="10515600" cy="1299713"/>
              </a:xfrm>
              <a:blipFill rotWithShape="0">
                <a:blip r:embed="rId2"/>
                <a:stretch>
                  <a:fillRect l="-928" b="-4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19585" y="2412473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Ans</a:t>
            </a:r>
            <a:r>
              <a:rPr lang="en-US" dirty="0" smtClean="0"/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92073" y="3151137"/>
                <a:ext cx="3521121" cy="8056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𝑖𝑠𝑡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073" y="3151137"/>
                <a:ext cx="3521121" cy="8056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154373" y="2781805"/>
            <a:ext cx="995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 have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98738" y="3369306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022304" y="3151136"/>
                <a:ext cx="3790436" cy="7359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−1&lt;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304" y="3151136"/>
                <a:ext cx="3790436" cy="7359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2073" y="4050399"/>
                <a:ext cx="3521121" cy="8133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𝑖𝑠𝑡</m:t>
                              </m:r>
                            </m:sup>
                          </m:sSup>
                        </m:e>
                      </m:nary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073" y="4050399"/>
                <a:ext cx="3521121" cy="8133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478715" y="5100424"/>
                <a:ext cx="1817549" cy="817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𝑖𝑠𝑡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715" y="5100424"/>
                <a:ext cx="1817549" cy="8172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478715" y="6134271"/>
                <a:ext cx="2555508" cy="727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𝑖𝑠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𝑖𝑠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715" y="6134271"/>
                <a:ext cx="2555508" cy="72782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442389" y="4499760"/>
                <a:ext cx="2069606" cy="727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𝑖𝑠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389" y="4499760"/>
                <a:ext cx="2069606" cy="72705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442389" y="5585396"/>
                <a:ext cx="2366610" cy="66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389" y="5585396"/>
                <a:ext cx="2366610" cy="66460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80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64" y="119466"/>
            <a:ext cx="10515600" cy="753991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 </a:t>
            </a:r>
            <a:r>
              <a:rPr lang="en-US" b="1" dirty="0" err="1" smtClean="0">
                <a:solidFill>
                  <a:srgbClr val="C00000"/>
                </a:solidFill>
              </a:rPr>
              <a:t>cont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50627" y="1091821"/>
                <a:ext cx="3273653" cy="728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func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27" y="1091821"/>
                <a:ext cx="3273653" cy="72808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78641" y="1999748"/>
            <a:ext cx="1600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Deduction part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4200" y="2513386"/>
            <a:ext cx="3264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Using Inverse Fourier Transform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4200" y="2854571"/>
                <a:ext cx="4089838" cy="8980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𝑖𝑠𝑡</m:t>
                              </m:r>
                            </m:sup>
                          </m:sSup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00" y="2854571"/>
                <a:ext cx="4089838" cy="8980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604218" y="3980862"/>
                <a:ext cx="3194914" cy="7564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𝑖𝑠𝑡</m:t>
                              </m:r>
                            </m:sup>
                          </m:sSup>
                        </m:e>
                      </m:nary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func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218" y="3980862"/>
                <a:ext cx="3194914" cy="7564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04218" y="5098632"/>
                <a:ext cx="4005648" cy="7564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func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218" y="5098632"/>
                <a:ext cx="4005648" cy="75642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660634" y="2392983"/>
                <a:ext cx="3401957" cy="7564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(0)=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func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634" y="2392983"/>
                <a:ext cx="3401957" cy="75642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340521" y="2012903"/>
                <a:ext cx="1134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Put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521" y="2012903"/>
                <a:ext cx="113447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30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231100" y="5882490"/>
                <a:ext cx="3356816" cy="7564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func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100" y="5882490"/>
                <a:ext cx="3356816" cy="75642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660634" y="3495904"/>
                <a:ext cx="2149435" cy="758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634" y="3495904"/>
                <a:ext cx="2149435" cy="75834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907760" y="4703349"/>
                <a:ext cx="1950652" cy="700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760" y="4703349"/>
                <a:ext cx="1950652" cy="70057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178050" y="5748313"/>
                <a:ext cx="1822870" cy="691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050" y="5748313"/>
                <a:ext cx="1822870" cy="6916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8178050" y="5748313"/>
            <a:ext cx="1884541" cy="88387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5972175" y="1455863"/>
            <a:ext cx="14288" cy="54021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29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68" y="146761"/>
            <a:ext cx="10515600" cy="781287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 </a:t>
            </a:r>
            <a:r>
              <a:rPr lang="en-US" b="1" dirty="0" err="1">
                <a:solidFill>
                  <a:srgbClr val="C00000"/>
                </a:solidFill>
              </a:rPr>
              <a:t>cont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698" y="1088646"/>
            <a:ext cx="10515600" cy="5763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2. Find </a:t>
            </a:r>
            <a:r>
              <a:rPr lang="en-US" dirty="0"/>
              <a:t>the Fourier Transform </a:t>
            </a:r>
            <a:r>
              <a:rPr lang="en-US" dirty="0" smtClean="0"/>
              <a:t>of unit step function and Dirac delta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25625"/>
            <a:ext cx="638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Ans</a:t>
            </a:r>
            <a:r>
              <a:rPr lang="en-US" sz="2000" dirty="0" smtClean="0">
                <a:solidFill>
                  <a:srgbClr val="0070C0"/>
                </a:solidFill>
              </a:rPr>
              <a:t>: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1829" y="2355555"/>
            <a:ext cx="2120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Unit </a:t>
            </a:r>
            <a:r>
              <a:rPr lang="en-US" sz="2000" dirty="0">
                <a:solidFill>
                  <a:srgbClr val="0070C0"/>
                </a:solidFill>
              </a:rPr>
              <a:t>step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38052" y="2355555"/>
                <a:ext cx="3215624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0       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052" y="2355555"/>
                <a:ext cx="3215624" cy="7788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27974" y="3198559"/>
                <a:ext cx="3367524" cy="706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𝑖𝑠𝑡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974" y="3198559"/>
                <a:ext cx="3367524" cy="7065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127974" y="4037909"/>
                <a:ext cx="4197752" cy="706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𝑖𝑠𝑡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974" y="4037909"/>
                <a:ext cx="4197752" cy="7065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15914" y="5106328"/>
                <a:ext cx="5565626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𝑖𝑠𝑡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𝑖𝑠𝑡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914" y="5106328"/>
                <a:ext cx="5565626" cy="71019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915914" y="5922884"/>
                <a:ext cx="2674514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𝑖𝑠𝑡</m:t>
                                  </m:r>
                                </m:sup>
                              </m:sSup>
                            </m:e>
                          </m:nary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914" y="5922884"/>
                <a:ext cx="2674514" cy="71019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32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68" y="133113"/>
            <a:ext cx="10515600" cy="68575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 </a:t>
            </a:r>
            <a:r>
              <a:rPr lang="en-US" b="1" dirty="0" err="1">
                <a:solidFill>
                  <a:srgbClr val="C00000"/>
                </a:solidFill>
              </a:rPr>
              <a:t>cont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74438" y="1124100"/>
                <a:ext cx="3528979" cy="10112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𝑖𝑠𝑡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𝑖𝑠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38" y="1124100"/>
                <a:ext cx="3528979" cy="101123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46055" y="3838726"/>
                <a:ext cx="3293017" cy="798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𝑖𝑎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55" y="3838726"/>
                <a:ext cx="3293017" cy="7984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756849" y="2741287"/>
                <a:ext cx="2287421" cy="798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49" y="2741287"/>
                <a:ext cx="2287421" cy="7984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298137" y="634200"/>
            <a:ext cx="2234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Dirac delta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298137" y="1643843"/>
                <a:ext cx="2775440" cy="4932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137" y="1643843"/>
                <a:ext cx="2775440" cy="493212"/>
              </a:xfrm>
              <a:prstGeom prst="rect">
                <a:avLst/>
              </a:prstGeom>
              <a:blipFill rotWithShape="0">
                <a:blip r:embed="rId5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950436" y="2712597"/>
                <a:ext cx="4159665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0,                 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436" y="2712597"/>
                <a:ext cx="4159665" cy="9766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950436" y="4264753"/>
                <a:ext cx="3367524" cy="706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𝑖𝑠𝑡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436" y="4264753"/>
                <a:ext cx="3367524" cy="70654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950436" y="5398276"/>
                <a:ext cx="4326826" cy="733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𝑖𝑠𝑡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436" y="5398276"/>
                <a:ext cx="4326826" cy="73347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787895" y="3896639"/>
            <a:ext cx="3351177" cy="79842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145206" y="1017345"/>
            <a:ext cx="0" cy="564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68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11" y="133114"/>
            <a:ext cx="10515600" cy="6994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 </a:t>
            </a:r>
            <a:r>
              <a:rPr lang="en-US" b="1" dirty="0" err="1">
                <a:solidFill>
                  <a:srgbClr val="C00000"/>
                </a:solidFill>
              </a:rPr>
              <a:t>cont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5811" y="1017345"/>
                <a:ext cx="3985771" cy="7904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𝑖𝑠𝑡</m:t>
                              </m:r>
                            </m:sup>
                          </m:sSup>
                        </m:e>
                      </m:nary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11" y="1017345"/>
                <a:ext cx="3985771" cy="79047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61040" y="2257047"/>
                <a:ext cx="2750625" cy="912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𝑖𝑠𝑡</m:t>
                              </m:r>
                            </m:sup>
                          </m:sSup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040" y="2257047"/>
                <a:ext cx="2750625" cy="9126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12400" y="3354465"/>
                <a:ext cx="2325701" cy="906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𝑖𝑠𝑡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𝑖𝑠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400" y="3354465"/>
                <a:ext cx="2325701" cy="90646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15441" y="4748076"/>
                <a:ext cx="3049103" cy="7303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𝑖𝑠𝑎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441" y="4748076"/>
                <a:ext cx="3049103" cy="7303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544046" y="5777971"/>
                <a:ext cx="3242746" cy="7303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𝑖𝑠𝑎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𝑖𝑠h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𝑖𝑠𝑎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046" y="5777971"/>
                <a:ext cx="3242746" cy="73039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5145206" y="1017345"/>
            <a:ext cx="0" cy="564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625869" y="1143212"/>
                <a:ext cx="3485634" cy="727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𝑖𝑎𝑠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𝑖𝑠h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869" y="1143212"/>
                <a:ext cx="3485634" cy="72705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648729" y="3244333"/>
                <a:ext cx="3280193" cy="453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729" y="3244333"/>
                <a:ext cx="3280193" cy="453201"/>
              </a:xfrm>
              <a:prstGeom prst="rect">
                <a:avLst/>
              </a:prstGeom>
              <a:blipFill rotWithShape="0">
                <a:blip r:embed="rId8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901106" y="2310696"/>
                <a:ext cx="2775440" cy="4932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106" y="2310696"/>
                <a:ext cx="2775440" cy="493212"/>
              </a:xfrm>
              <a:prstGeom prst="rect">
                <a:avLst/>
              </a:prstGeom>
              <a:blipFill rotWithShape="0">
                <a:blip r:embed="rId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797747" y="4067136"/>
                <a:ext cx="3839321" cy="727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𝑖𝑎𝑠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𝑖𝑠h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747" y="4067136"/>
                <a:ext cx="3839321" cy="72705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100059" y="5156395"/>
                <a:ext cx="2645596" cy="727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𝑖𝑎𝑠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𝑖𝑠h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59" y="5156395"/>
                <a:ext cx="2645596" cy="72705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100059" y="6108506"/>
                <a:ext cx="1549720" cy="709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𝑖𝑎𝑠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59" y="6108506"/>
                <a:ext cx="1549720" cy="70974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637068" y="2236297"/>
                <a:ext cx="2221890" cy="709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𝑖𝑎𝑠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068" y="2236297"/>
                <a:ext cx="2221890" cy="70974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9637068" y="2236297"/>
            <a:ext cx="2332019" cy="709746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8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243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Department of Applied Mathematics and Computational Sciences</vt:lpstr>
      <vt:lpstr>Fourier Transform</vt:lpstr>
      <vt:lpstr>Definition</vt:lpstr>
      <vt:lpstr>Existence conditions</vt:lpstr>
      <vt:lpstr>Example </vt:lpstr>
      <vt:lpstr>Example cont…</vt:lpstr>
      <vt:lpstr>Example cont…</vt:lpstr>
      <vt:lpstr>Example cont…</vt:lpstr>
      <vt:lpstr>Example cont…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Applied Mathematics and Computational Sciences</dc:title>
  <dc:creator>Suresh</dc:creator>
  <cp:lastModifiedBy>WELCOME</cp:lastModifiedBy>
  <cp:revision>42</cp:revision>
  <dcterms:created xsi:type="dcterms:W3CDTF">2020-07-21T08:37:21Z</dcterms:created>
  <dcterms:modified xsi:type="dcterms:W3CDTF">2020-09-20T07:53:00Z</dcterms:modified>
</cp:coreProperties>
</file>