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0A3E-54C8-4C81-BA75-6C4DD0B0EAE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582-CFF5-4F1F-A6B6-BA336F3A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50813"/>
            <a:ext cx="10515600" cy="73501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3489" y="1048998"/>
                <a:ext cx="6581674" cy="791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9" y="1048998"/>
                <a:ext cx="6581674" cy="7910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65414" y="1987953"/>
                <a:ext cx="7821757" cy="901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−(1)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414" y="1987953"/>
                <a:ext cx="7821757" cy="901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4350" y="3001564"/>
                <a:ext cx="11229975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−(1)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3001564"/>
                <a:ext cx="11229975" cy="7875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9675" y="4050485"/>
                <a:ext cx="7657480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5" y="4050485"/>
                <a:ext cx="7657480" cy="7875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14449" y="5004707"/>
                <a:ext cx="4814888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5004707"/>
                <a:ext cx="4814888" cy="7875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71263" y="5866941"/>
                <a:ext cx="4814888" cy="79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63" y="5866941"/>
                <a:ext cx="4814888" cy="7914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5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79388"/>
            <a:ext cx="10515600" cy="7207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81164" y="1154795"/>
                <a:ext cx="4814888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4" y="1154795"/>
                <a:ext cx="4814888" cy="7875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1164" y="2182713"/>
                <a:ext cx="2538167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4" y="2182713"/>
                <a:ext cx="2538167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164" y="3210631"/>
                <a:ext cx="2538167" cy="1074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4" y="3210631"/>
                <a:ext cx="2538167" cy="1074910"/>
              </a:xfrm>
              <a:prstGeom prst="rect">
                <a:avLst/>
              </a:prstGeom>
              <a:blipFill rotWithShape="0">
                <a:blip r:embed="rId4"/>
                <a:stretch>
                  <a:fillRect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81163" y="4432168"/>
                <a:ext cx="2538167" cy="1074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𝑎𝑠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63" y="4432168"/>
                <a:ext cx="2538167" cy="1074910"/>
              </a:xfrm>
              <a:prstGeom prst="rect">
                <a:avLst/>
              </a:prstGeom>
              <a:blipFill rotWithShape="0">
                <a:blip r:embed="rId5"/>
                <a:stretch>
                  <a:fillRect r="-1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93251" y="5747473"/>
                <a:ext cx="2895357" cy="670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an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51" y="5747473"/>
                <a:ext cx="2895357" cy="670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949328" y="875436"/>
                <a:ext cx="2240422" cy="682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328" y="875436"/>
                <a:ext cx="2240422" cy="6828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49328" y="1919833"/>
                <a:ext cx="2203552" cy="682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328" y="1919833"/>
                <a:ext cx="2203552" cy="6828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949328" y="2964230"/>
                <a:ext cx="1940596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328" y="2964230"/>
                <a:ext cx="1940596" cy="6768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949327" y="4231101"/>
                <a:ext cx="2234010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327" y="4231101"/>
                <a:ext cx="2234010" cy="6900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5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5" y="165101"/>
            <a:ext cx="105156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0988" y="1125537"/>
            <a:ext cx="10515600" cy="560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Find the Laplace Transform of saw-tooth wave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988" y="1685925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1" y="2246313"/>
            <a:ext cx="200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37580" y="2115650"/>
                <a:ext cx="4138761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80" y="2115650"/>
                <a:ext cx="4138761" cy="632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839974" y="2246313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43111" y="3268366"/>
                <a:ext cx="1849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11" y="3268366"/>
                <a:ext cx="184967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9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06517" y="3018679"/>
                <a:ext cx="4821192" cy="930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517" y="3018679"/>
                <a:ext cx="4821192" cy="930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06517" y="4080885"/>
                <a:ext cx="4825937" cy="930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517" y="4080885"/>
                <a:ext cx="4825937" cy="9303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86649" y="5290207"/>
                <a:ext cx="3440621" cy="1053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49" y="5290207"/>
                <a:ext cx="3440621" cy="1053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9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" y="165100"/>
            <a:ext cx="10515600" cy="7207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15959" y="1169316"/>
                <a:ext cx="5881867" cy="1112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−(1)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59" y="1169316"/>
                <a:ext cx="5881867" cy="11122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77216" y="2565035"/>
                <a:ext cx="7374455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−(1)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−(1)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16" y="2565035"/>
                <a:ext cx="7374455" cy="1061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9578" y="3876226"/>
                <a:ext cx="472802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78" y="3876226"/>
                <a:ext cx="4728026" cy="10618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9578" y="5221546"/>
                <a:ext cx="5556201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78" y="5221546"/>
                <a:ext cx="5556201" cy="10618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5" y="165101"/>
            <a:ext cx="105156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0988" y="1125537"/>
            <a:ext cx="10515600" cy="560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Find the Laplace Transform of half-wave rectifier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988" y="1685925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1" y="2246313"/>
            <a:ext cx="200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836945" y="2180997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93236" y="3733556"/>
                <a:ext cx="1959960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36" y="3733556"/>
                <a:ext cx="1959960" cy="616644"/>
              </a:xfrm>
              <a:prstGeom prst="rect">
                <a:avLst/>
              </a:prstGeom>
              <a:blipFill rotWithShape="0">
                <a:blip r:embed="rId2"/>
                <a:stretch>
                  <a:fillRect l="-498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38278" y="3499198"/>
                <a:ext cx="4686539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78" y="3499198"/>
                <a:ext cx="4686539" cy="892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82522" y="1788655"/>
                <a:ext cx="4685450" cy="13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eqAr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22" y="1788655"/>
                <a:ext cx="4685450" cy="1376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39635" y="1950742"/>
                <a:ext cx="2656625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35" y="1950742"/>
                <a:ext cx="2656625" cy="9221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57053" y="5485905"/>
                <a:ext cx="7708777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3" y="5485905"/>
                <a:ext cx="7708777" cy="1271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51444" y="4384771"/>
                <a:ext cx="5015604" cy="1148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44" y="4384771"/>
                <a:ext cx="5015604" cy="11487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7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987" y="165100"/>
            <a:ext cx="10515600" cy="7207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277" y="2367445"/>
                <a:ext cx="4742837" cy="9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7" y="2367445"/>
                <a:ext cx="4742837" cy="946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4447" y="2657716"/>
                <a:ext cx="5353067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𝑎𝑠𝑖𝑛𝑏𝑥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47" y="2657716"/>
                <a:ext cx="5353067" cy="8073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0587" y="1038225"/>
                <a:ext cx="6755888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87" y="1038225"/>
                <a:ext cx="6755888" cy="10749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3627" y="3564652"/>
                <a:ext cx="5053371" cy="907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7" y="3564652"/>
                <a:ext cx="5053371" cy="907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3627" y="4695867"/>
                <a:ext cx="6791026" cy="892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7" y="4695867"/>
                <a:ext cx="6791026" cy="8922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6456" y="5739442"/>
                <a:ext cx="2720295" cy="892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56" y="5739442"/>
                <a:ext cx="2720295" cy="8922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987" y="165100"/>
            <a:ext cx="10515600" cy="7207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9757" y="1099203"/>
                <a:ext cx="4496680" cy="1159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7" y="1099203"/>
                <a:ext cx="4496680" cy="11596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11976" y="2562334"/>
                <a:ext cx="3871124" cy="1202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76" y="2562334"/>
                <a:ext cx="3871124" cy="1202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02794" y="3985770"/>
                <a:ext cx="500649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94" y="3985770"/>
                <a:ext cx="5006499" cy="1135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11976" y="5563320"/>
                <a:ext cx="4346639" cy="93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76" y="5563320"/>
                <a:ext cx="4346639" cy="939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0044" y="1275662"/>
            <a:ext cx="10515600" cy="560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Find the Laplace Transform of full-wave rectifier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44" y="1836050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607" y="2396438"/>
            <a:ext cx="200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535574" y="2277431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31563" y="3180477"/>
                <a:ext cx="1863908" cy="584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63" y="3180477"/>
                <a:ext cx="1863908" cy="584263"/>
              </a:xfrm>
              <a:prstGeom prst="rect">
                <a:avLst/>
              </a:prstGeom>
              <a:blipFill rotWithShape="0">
                <a:blip r:embed="rId2"/>
                <a:stretch>
                  <a:fillRect l="-4902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74191" y="3018666"/>
                <a:ext cx="4686539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91" y="3018666"/>
                <a:ext cx="4686539" cy="892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23617" y="2373355"/>
                <a:ext cx="2062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17" y="2373355"/>
                <a:ext cx="20624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3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22988" y="2147076"/>
                <a:ext cx="2475485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988" y="2147076"/>
                <a:ext cx="2475485" cy="722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0044" y="165826"/>
            <a:ext cx="105156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53167" y="4128423"/>
                <a:ext cx="5499647" cy="1097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67" y="4128423"/>
                <a:ext cx="5499647" cy="10976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3012" y="5355983"/>
                <a:ext cx="6543266" cy="1150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2" y="5355983"/>
                <a:ext cx="6543266" cy="11506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987" y="165100"/>
            <a:ext cx="10515600" cy="7207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8846" y="1075169"/>
                <a:ext cx="6791026" cy="892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46" y="1075169"/>
                <a:ext cx="6791026" cy="8922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3525" y="2156809"/>
                <a:ext cx="2720295" cy="892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25" y="2156809"/>
                <a:ext cx="2720295" cy="892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3525" y="3238449"/>
                <a:ext cx="2536656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25" y="3238449"/>
                <a:ext cx="2536656" cy="972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603525" y="4211151"/>
                <a:ext cx="3659804" cy="1074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25" y="4211151"/>
                <a:ext cx="3659804" cy="10749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606027" y="5379927"/>
                <a:ext cx="3932760" cy="1074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27" y="5379927"/>
                <a:ext cx="3932760" cy="10749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107900" y="3724800"/>
                <a:ext cx="3254930" cy="62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coth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00" y="3724800"/>
                <a:ext cx="3254930" cy="6279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215001"/>
            <a:ext cx="10515600" cy="6175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for practice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0988" y="1125537"/>
            <a:ext cx="10515600" cy="5603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Find the Laplace Transform of rectangular wave function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0988" y="2165041"/>
            <a:ext cx="10515600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Find the Laplace Transform of square wave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0988" y="3204545"/>
            <a:ext cx="10515600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  <a:r>
              <a:rPr lang="en-US" dirty="0" smtClean="0"/>
              <a:t>. Find the Laplace Transform of staircase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79" y="3782457"/>
            <a:ext cx="6840000" cy="29390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53134" y="6250675"/>
            <a:ext cx="1310185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1" y="2473492"/>
            <a:ext cx="9144000" cy="122505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Periodic function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215" y="2063085"/>
            <a:ext cx="3307307" cy="85753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Example</a:t>
            </a:r>
            <a:endParaRPr lang="en-US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1318" y="3276763"/>
                <a:ext cx="3182204" cy="737950"/>
              </a:xfr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1318" y="3276763"/>
                <a:ext cx="3182204" cy="7379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66215" y="333068"/>
            <a:ext cx="3307307" cy="635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Definition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/>
              <p:cNvSpPr txBox="1">
                <a:spLocks/>
              </p:cNvSpPr>
              <p:nvPr/>
            </p:nvSpPr>
            <p:spPr>
              <a:xfrm>
                <a:off x="573205" y="1201169"/>
                <a:ext cx="10263116" cy="7379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said to be periodic function with period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5" y="1201169"/>
                <a:ext cx="10263116" cy="737950"/>
              </a:xfrm>
              <a:prstGeom prst="rect">
                <a:avLst/>
              </a:prstGeom>
              <a:blipFill rotWithShape="0">
                <a:blip r:embed="rId3"/>
                <a:stretch>
                  <a:fillRect l="-891" t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7420" y="5059487"/>
                <a:ext cx="11892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If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dirty="0" smtClean="0"/>
                  <a:t>periodic </a:t>
                </a:r>
                <a:r>
                  <a:rPr lang="en-US" sz="2400" dirty="0"/>
                  <a:t>with period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of periodic with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" y="5059487"/>
                <a:ext cx="1189229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6214" y="4386290"/>
            <a:ext cx="810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Note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160409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ADVANCE ENGINEERING MATHEMATICS ( ) Branch : ME –D 1 Prepared by: NEHAL  VAGHASIYA ( ) Guided By: Prof. TEJAS BHAVSAR INTRODUCTION TO SOME. - ppt 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22" y="805217"/>
            <a:ext cx="7879306" cy="590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1188" y="2852382"/>
            <a:ext cx="3725839" cy="155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19466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Laplace transform of a square wave function - Mathematic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0" y="1071302"/>
            <a:ext cx="914727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16641" y="355753"/>
                <a:ext cx="6177781" cy="1431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41" y="355753"/>
                <a:ext cx="6177781" cy="1431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00250" y="5915025"/>
            <a:ext cx="374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Rectangular wave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7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215000"/>
            <a:ext cx="10515600" cy="72669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In Problems 53–58 use Theorem 7.4.3 to find the Laplace transform of the  given periodic function. 55. FIGURE 7.4.8 Graph for Problem 55 | bartle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5" y="4111021"/>
            <a:ext cx="3773063" cy="235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54555" y="2024967"/>
                <a:ext cx="5962979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55" y="2024967"/>
                <a:ext cx="5962979" cy="709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88552" y="4813348"/>
                <a:ext cx="4323428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52" y="4813348"/>
                <a:ext cx="4323428" cy="7248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6075" y="1213241"/>
            <a:ext cx="3887362" cy="2402004"/>
            <a:chOff x="756076" y="1484786"/>
            <a:chExt cx="3119888" cy="1962117"/>
          </a:xfrm>
        </p:grpSpPr>
        <p:pic>
          <p:nvPicPr>
            <p:cNvPr id="5" name="Picture 2" descr="In Problems 53–58 use Theorem 7.4.3 to find the Laplace transform of the  given periodic function. 54. | bartleb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76" y="1484786"/>
              <a:ext cx="3119888" cy="1962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955006" y="1889769"/>
              <a:ext cx="286603" cy="239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9722" y="1655631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2" y="1655631"/>
                <a:ext cx="39132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65101"/>
            <a:ext cx="10515600" cy="8207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7725" y="985839"/>
            <a:ext cx="7056000" cy="2520469"/>
            <a:chOff x="367725" y="985839"/>
            <a:chExt cx="7056000" cy="25204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725" y="985839"/>
              <a:ext cx="7056000" cy="252046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71588" y="3000375"/>
              <a:ext cx="1300162" cy="505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7724" y="3963234"/>
            <a:ext cx="7209803" cy="2337553"/>
            <a:chOff x="367724" y="3963234"/>
            <a:chExt cx="7209803" cy="23375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724" y="3963234"/>
              <a:ext cx="7209803" cy="23375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71588" y="5794854"/>
              <a:ext cx="1414462" cy="505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2225" y="772124"/>
                <a:ext cx="4871590" cy="13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eqAr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25" y="772124"/>
                <a:ext cx="4871590" cy="1376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04043" y="4162603"/>
                <a:ext cx="5167953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43" y="4162603"/>
                <a:ext cx="5167953" cy="722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27588" y="2348473"/>
                <a:ext cx="2656625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588" y="2348473"/>
                <a:ext cx="2656625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2" y="279400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 of periodic function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2439988"/>
                <a:ext cx="10515600" cy="19034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periodic function with period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2439988"/>
                <a:ext cx="10515600" cy="1903413"/>
              </a:xfrm>
              <a:blipFill rotWithShape="0">
                <a:blip r:embed="rId2"/>
                <a:stretch>
                  <a:fillRect l="-1159" t="-5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65101"/>
            <a:ext cx="105156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125537"/>
            <a:ext cx="10515600" cy="5603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Find the Laplace Transform of Triangular wave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988" y="1685925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51" y="2246313"/>
            <a:ext cx="200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11292" y="2122592"/>
                <a:ext cx="6637393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92" y="2122592"/>
                <a:ext cx="6637393" cy="7091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645514" y="2246313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69301" y="5278098"/>
                <a:ext cx="7639207" cy="930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01" y="5278098"/>
                <a:ext cx="7639207" cy="9307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3338" y="3483871"/>
                <a:ext cx="20251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38" y="3483871"/>
                <a:ext cx="202517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81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3692" y="3420764"/>
                <a:ext cx="4686539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92" y="3420764"/>
                <a:ext cx="4686539" cy="8926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63692" y="4313444"/>
                <a:ext cx="5089983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92" y="4313444"/>
                <a:ext cx="5089983" cy="9227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315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Periodic function</vt:lpstr>
      <vt:lpstr>Example</vt:lpstr>
      <vt:lpstr>Examples cont…</vt:lpstr>
      <vt:lpstr>Examples cont…</vt:lpstr>
      <vt:lpstr>Examples cont…</vt:lpstr>
      <vt:lpstr>Examples cont…</vt:lpstr>
      <vt:lpstr>Transform of periodic function</vt:lpstr>
      <vt:lpstr>Example </vt:lpstr>
      <vt:lpstr>Example cont…</vt:lpstr>
      <vt:lpstr>Example cont…</vt:lpstr>
      <vt:lpstr>Example </vt:lpstr>
      <vt:lpstr>Example cont… </vt:lpstr>
      <vt:lpstr>Example </vt:lpstr>
      <vt:lpstr>Example cont… </vt:lpstr>
      <vt:lpstr>Example cont… </vt:lpstr>
      <vt:lpstr>Example </vt:lpstr>
      <vt:lpstr>Example cont… </vt:lpstr>
      <vt:lpstr>Problems for practice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68</cp:revision>
  <dcterms:created xsi:type="dcterms:W3CDTF">2020-09-08T07:37:10Z</dcterms:created>
  <dcterms:modified xsi:type="dcterms:W3CDTF">2020-09-11T03:51:45Z</dcterms:modified>
</cp:coreProperties>
</file>