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5D76-0224-433A-9F32-AE6E1DF122D3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3C4A-2E68-41D7-AF7D-8EC249D2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48795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019" y="1798330"/>
                <a:ext cx="10515600" cy="16409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</a:t>
                </a:r>
                <a:r>
                  <a:rPr lang="en-US" dirty="0" smtClean="0"/>
                  <a:t>the Inverse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and hence evaluate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019" y="1798330"/>
                <a:ext cx="10515600" cy="1640906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4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8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114" y="1804751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Transform of some simple functions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05818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12" y="829339"/>
                <a:ext cx="10515600" cy="15001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Find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𝑜𝑡h𝑒𝑟𝑤𝑖𝑎𝑒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and hence 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𝑥𝑐𝑜𝑠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12" y="829339"/>
                <a:ext cx="10515600" cy="1500148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5812" y="2298708"/>
            <a:ext cx="8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Ans</a:t>
            </a:r>
            <a:r>
              <a:rPr lang="en-US" sz="2000" dirty="0" smtClean="0"/>
              <a:t>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3457" y="3016998"/>
                <a:ext cx="3521121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3016998"/>
                <a:ext cx="3521121" cy="664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5757" y="2647666"/>
            <a:ext cx="1083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We have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680122" y="3235167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and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03687" y="3016997"/>
                <a:ext cx="4759427" cy="661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−1&lt;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87" y="3016997"/>
                <a:ext cx="4759427" cy="661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1414" y="4016150"/>
                <a:ext cx="3102516" cy="781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4" y="4016150"/>
                <a:ext cx="3102516" cy="7818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631414" y="4973958"/>
                <a:ext cx="4559517" cy="781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4" y="4973958"/>
                <a:ext cx="4559517" cy="7818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31413" y="5888839"/>
                <a:ext cx="3385029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3" y="5888839"/>
                <a:ext cx="3385029" cy="7837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4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5" y="119465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31413" y="1057531"/>
                <a:ext cx="3385029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3" y="1057531"/>
                <a:ext cx="3385029" cy="7837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31413" y="1986154"/>
                <a:ext cx="6610591" cy="740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𝑠𝑡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3" y="1986154"/>
                <a:ext cx="6610591" cy="7400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31413" y="2958389"/>
                <a:ext cx="5044201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0−0+0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3" y="2958389"/>
                <a:ext cx="5044201" cy="6646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31413" y="4079335"/>
                <a:ext cx="3073983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13" y="4079335"/>
                <a:ext cx="3073983" cy="663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92539" y="4865778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Deduction part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8098" y="5379416"/>
            <a:ext cx="326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Inverse Fourier Transform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8098" y="5720601"/>
                <a:ext cx="408983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8" y="5720601"/>
                <a:ext cx="4089838" cy="8980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33113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075" y="1053067"/>
                <a:ext cx="5712461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𝑖𝑠𝑡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5" y="1053067"/>
                <a:ext cx="5712461" cy="756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84522" y="2089959"/>
                <a:ext cx="5302285" cy="756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522" y="2089959"/>
                <a:ext cx="5302285" cy="7564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1746" y="3333757"/>
                <a:ext cx="4625112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6" y="3333757"/>
                <a:ext cx="4625112" cy="7583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82670" y="4258721"/>
                <a:ext cx="1205458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670" y="4258721"/>
                <a:ext cx="1205458" cy="526939"/>
              </a:xfrm>
              <a:prstGeom prst="rect">
                <a:avLst/>
              </a:prstGeom>
              <a:blipFill rotWithShape="0">
                <a:blip r:embed="rId5"/>
                <a:stretch>
                  <a:fillRect l="-555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31746" y="4792445"/>
                <a:ext cx="4795736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6" y="4792445"/>
                <a:ext cx="4795736" cy="7838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1746" y="5871958"/>
                <a:ext cx="4759123" cy="768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6" y="5871958"/>
                <a:ext cx="4759123" cy="7680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89161" y="2949741"/>
                <a:ext cx="4299767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61" y="2949741"/>
                <a:ext cx="4299767" cy="7583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87033" y="4258721"/>
                <a:ext cx="3962175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033" y="4258721"/>
                <a:ext cx="3962175" cy="691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89161" y="5576314"/>
                <a:ext cx="40235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61" y="5576314"/>
                <a:ext cx="4023537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6277970" y="2949741"/>
            <a:ext cx="13648" cy="369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310535"/>
            <a:ext cx="10515600" cy="72669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317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said to be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self-reciprocal </a:t>
                </a:r>
                <a:r>
                  <a:rPr lang="en-US" dirty="0" smtClean="0"/>
                  <a:t>under Fourier Transform if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31724"/>
              </a:xfrm>
              <a:blipFill rotWithShape="0">
                <a:blip r:embed="rId2"/>
                <a:stretch>
                  <a:fillRect l="-1217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05818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415" y="883929"/>
                <a:ext cx="10515600" cy="6446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Find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15" y="883929"/>
                <a:ext cx="10515600" cy="644620"/>
              </a:xfrm>
              <a:blipFill rotWithShape="0">
                <a:blip r:embed="rId2"/>
                <a:stretch>
                  <a:fillRect l="-1217" t="-6604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5812" y="1528549"/>
            <a:ext cx="826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Ans</a:t>
            </a:r>
            <a:r>
              <a:rPr lang="en-US" sz="2000" dirty="0" smtClean="0"/>
              <a:t>: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51848" y="2333016"/>
                <a:ext cx="3952163" cy="6640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8" y="2333016"/>
                <a:ext cx="3952163" cy="664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5757" y="1877507"/>
            <a:ext cx="1083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We have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411514" y="2443848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and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386316" y="2422689"/>
                <a:ext cx="4759427" cy="442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16" y="2422689"/>
                <a:ext cx="4759427" cy="442429"/>
              </a:xfrm>
              <a:prstGeom prst="rect">
                <a:avLst/>
              </a:prstGeom>
              <a:blipFill rotWithShape="0">
                <a:blip r:embed="rId4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30041" y="3234159"/>
                <a:ext cx="2838213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41" y="3234159"/>
                <a:ext cx="2838213" cy="6899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965798" y="4004551"/>
                <a:ext cx="2633541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98" y="4004551"/>
                <a:ext cx="2633541" cy="6899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65798" y="4774943"/>
                <a:ext cx="2633541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98" y="4774943"/>
                <a:ext cx="2633541" cy="689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965798" y="5545335"/>
                <a:ext cx="3086294" cy="80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𝑖𝑠𝑥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98" y="5545335"/>
                <a:ext cx="3086294" cy="8011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988916" y="2997109"/>
            <a:ext cx="0" cy="363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571222" y="2865118"/>
                <a:ext cx="4628062" cy="801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22" y="2865118"/>
                <a:ext cx="4628062" cy="8011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571222" y="3667613"/>
                <a:ext cx="3885359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𝑖𝑠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22" y="3667613"/>
                <a:ext cx="3885359" cy="8822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571222" y="4549842"/>
                <a:ext cx="3768083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𝑖𝑠</m:t>
                                                  </m:r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22" y="4549842"/>
                <a:ext cx="3768083" cy="8822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629859" y="5422767"/>
                <a:ext cx="3621248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59" y="5422767"/>
                <a:ext cx="3621248" cy="847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19465"/>
            <a:ext cx="10515600" cy="78128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92832" y="996287"/>
                <a:ext cx="4498091" cy="846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32" y="996287"/>
                <a:ext cx="4498091" cy="8462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276859" y="1938079"/>
                <a:ext cx="3248645" cy="89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59" y="1938079"/>
                <a:ext cx="3248645" cy="8939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76858" y="2832042"/>
                <a:ext cx="3067058" cy="89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58" y="2832042"/>
                <a:ext cx="3067058" cy="8939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79672" y="3936983"/>
                <a:ext cx="1697388" cy="614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72" y="3936983"/>
                <a:ext cx="1697388" cy="614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9630" y="4059773"/>
            <a:ext cx="7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83968" y="4551895"/>
                <a:ext cx="93968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68" y="4551895"/>
                <a:ext cx="939681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55514" y="5496252"/>
                <a:ext cx="3553665" cy="893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4" y="5496252"/>
                <a:ext cx="3553665" cy="8939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5240740" y="877232"/>
            <a:ext cx="0" cy="564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022484" y="877232"/>
                <a:ext cx="3519361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84" y="877232"/>
                <a:ext cx="3519361" cy="8956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882109" y="1901083"/>
            <a:ext cx="7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689184" y="1842544"/>
                <a:ext cx="926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84" y="1842544"/>
                <a:ext cx="92627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112876" y="2337289"/>
                <a:ext cx="1072922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76" y="2337289"/>
                <a:ext cx="1072922" cy="6655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7404421" y="2626229"/>
            <a:ext cx="688701" cy="116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311745" y="2351931"/>
                <a:ext cx="1185324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745" y="2351931"/>
                <a:ext cx="1185324" cy="6655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901386" y="3177824"/>
                <a:ext cx="3536096" cy="964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386" y="3177824"/>
                <a:ext cx="3536096" cy="9640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649337" y="4244439"/>
                <a:ext cx="2530629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7" y="4244439"/>
                <a:ext cx="2530629" cy="89569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6649337" y="5242702"/>
                <a:ext cx="2628412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7" y="5242702"/>
                <a:ext cx="2628412" cy="8956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46761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3253" y="930010"/>
                <a:ext cx="3497624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3" y="930010"/>
                <a:ext cx="3497624" cy="8956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00595" y="2031870"/>
                <a:ext cx="1659109" cy="90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5" y="2031870"/>
                <a:ext cx="1659109" cy="9039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98404" y="3020611"/>
                <a:ext cx="1512529" cy="908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04" y="3020611"/>
                <a:ext cx="1512529" cy="9084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60644" y="4172382"/>
                <a:ext cx="2131609" cy="883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4" y="4172382"/>
                <a:ext cx="2131609" cy="8835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517409" y="272955"/>
            <a:ext cx="0" cy="567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3645" y="511930"/>
            <a:ext cx="7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32983" y="881262"/>
                <a:ext cx="1555172" cy="54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Put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983" y="881262"/>
                <a:ext cx="1555172" cy="545662"/>
              </a:xfrm>
              <a:prstGeom prst="rect">
                <a:avLst/>
              </a:prstGeom>
              <a:blipFill rotWithShape="0">
                <a:blip r:embed="rId6"/>
                <a:stretch>
                  <a:fillRect l="-4314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576033" y="1426924"/>
                <a:ext cx="2131930" cy="1290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33" y="1426924"/>
                <a:ext cx="2131930" cy="12908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576033" y="2978219"/>
                <a:ext cx="1905202" cy="549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33" y="2978219"/>
                <a:ext cx="1905202" cy="5498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943915" y="3929065"/>
                <a:ext cx="5741144" cy="521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is self reciprocal under Fourier Transform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15" y="3929065"/>
                <a:ext cx="5741144" cy="521746"/>
              </a:xfrm>
              <a:prstGeom prst="rect">
                <a:avLst/>
              </a:prstGeom>
              <a:blipFill rotWithShape="0">
                <a:blip r:embed="rId9"/>
                <a:stretch>
                  <a:fillRect b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61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Transform of some simple functions</vt:lpstr>
      <vt:lpstr>Example problem</vt:lpstr>
      <vt:lpstr>Example cont…</vt:lpstr>
      <vt:lpstr>Example cont…</vt:lpstr>
      <vt:lpstr>Definition</vt:lpstr>
      <vt:lpstr>Example problem</vt:lpstr>
      <vt:lpstr>Example cont…</vt:lpstr>
      <vt:lpstr>Example cont…</vt:lpstr>
      <vt:lpstr>Homework problem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26</cp:revision>
  <dcterms:created xsi:type="dcterms:W3CDTF">2020-09-15T08:06:35Z</dcterms:created>
  <dcterms:modified xsi:type="dcterms:W3CDTF">2020-09-15T16:02:19Z</dcterms:modified>
</cp:coreProperties>
</file>