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EF0-7829-45BF-B849-49C79FD17D7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0A22-D069-44AB-8E88-95BF6CC47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21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EF0-7829-45BF-B849-49C79FD17D7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0A22-D069-44AB-8E88-95BF6CC47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4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EF0-7829-45BF-B849-49C79FD17D7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0A22-D069-44AB-8E88-95BF6CC47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9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EF0-7829-45BF-B849-49C79FD17D7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0A22-D069-44AB-8E88-95BF6CC47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6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EF0-7829-45BF-B849-49C79FD17D7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0A22-D069-44AB-8E88-95BF6CC47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9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EF0-7829-45BF-B849-49C79FD17D7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0A22-D069-44AB-8E88-95BF6CC47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2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EF0-7829-45BF-B849-49C79FD17D7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0A22-D069-44AB-8E88-95BF6CC47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79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EF0-7829-45BF-B849-49C79FD17D7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0A22-D069-44AB-8E88-95BF6CC47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EF0-7829-45BF-B849-49C79FD17D7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0A22-D069-44AB-8E88-95BF6CC47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8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EF0-7829-45BF-B849-49C79FD17D7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0A22-D069-44AB-8E88-95BF6CC47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23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6EF0-7829-45BF-B849-49C79FD17D7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0A22-D069-44AB-8E88-95BF6CC47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9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6EF0-7829-45BF-B849-49C79FD17D7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0A22-D069-44AB-8E88-95BF6CC47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23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8329"/>
            <a:ext cx="9156625" cy="63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4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sreenivas ramesh</dc:creator>
  <cp:lastModifiedBy>sreenivas ramesh</cp:lastModifiedBy>
  <cp:revision>1</cp:revision>
  <dcterms:created xsi:type="dcterms:W3CDTF">2020-07-27T06:24:44Z</dcterms:created>
  <dcterms:modified xsi:type="dcterms:W3CDTF">2020-07-27T06:25:20Z</dcterms:modified>
</cp:coreProperties>
</file>