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1" d="100"/>
          <a:sy n="81" d="100"/>
        </p:scale>
        <p:origin x="-1044" y="-8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5B9B8B6C-3279-4D79-B88D-9FB9FC822A06}" type="datetimeFigureOut">
              <a:rPr lang="en-US" smtClean="0"/>
              <a:pPr/>
              <a:t>11/5/2017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1F66B9B-CA9A-4693-B1A8-FAA28B8B5112}"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5B9B8B6C-3279-4D79-B88D-9FB9FC822A06}" type="datetimeFigureOut">
              <a:rPr lang="en-US" smtClean="0"/>
              <a:pPr/>
              <a:t>11/5/2017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1F66B9B-CA9A-4693-B1A8-FAA28B8B5112}"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5B9B8B6C-3279-4D79-B88D-9FB9FC822A06}" type="datetimeFigureOut">
              <a:rPr lang="en-US" smtClean="0"/>
              <a:pPr/>
              <a:t>11/5/2017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1F66B9B-CA9A-4693-B1A8-FAA28B8B5112}"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5B9B8B6C-3279-4D79-B88D-9FB9FC822A06}" type="datetimeFigureOut">
              <a:rPr lang="en-US" smtClean="0"/>
              <a:pPr/>
              <a:t>11/5/2017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1F66B9B-CA9A-4693-B1A8-FAA28B8B5112}"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9B8B6C-3279-4D79-B88D-9FB9FC822A06}" type="datetimeFigureOut">
              <a:rPr lang="en-US" smtClean="0"/>
              <a:pPr/>
              <a:t>11/5/2017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1F66B9B-CA9A-4693-B1A8-FAA28B8B5112}"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5B9B8B6C-3279-4D79-B88D-9FB9FC822A06}" type="datetimeFigureOut">
              <a:rPr lang="en-US" smtClean="0"/>
              <a:pPr/>
              <a:t>11/5/2017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1F66B9B-CA9A-4693-B1A8-FAA28B8B5112}"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5B9B8B6C-3279-4D79-B88D-9FB9FC822A06}" type="datetimeFigureOut">
              <a:rPr lang="en-US" smtClean="0"/>
              <a:pPr/>
              <a:t>11/5/2017</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1F66B9B-CA9A-4693-B1A8-FAA28B8B5112}"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5B9B8B6C-3279-4D79-B88D-9FB9FC822A06}" type="datetimeFigureOut">
              <a:rPr lang="en-US" smtClean="0"/>
              <a:pPr/>
              <a:t>11/5/2017</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1F66B9B-CA9A-4693-B1A8-FAA28B8B5112}"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9B8B6C-3279-4D79-B88D-9FB9FC822A06}" type="datetimeFigureOut">
              <a:rPr lang="en-US" smtClean="0"/>
              <a:pPr/>
              <a:t>11/5/2017</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1F66B9B-CA9A-4693-B1A8-FAA28B8B5112}"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9B8B6C-3279-4D79-B88D-9FB9FC822A06}" type="datetimeFigureOut">
              <a:rPr lang="en-US" smtClean="0"/>
              <a:pPr/>
              <a:t>11/5/2017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1F66B9B-CA9A-4693-B1A8-FAA28B8B5112}"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9B8B6C-3279-4D79-B88D-9FB9FC822A06}" type="datetimeFigureOut">
              <a:rPr lang="en-US" smtClean="0"/>
              <a:pPr/>
              <a:t>11/5/2017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1F66B9B-CA9A-4693-B1A8-FAA28B8B5112}"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9B8B6C-3279-4D79-B88D-9FB9FC822A06}" type="datetimeFigureOut">
              <a:rPr lang="en-US" smtClean="0"/>
              <a:pPr/>
              <a:t>11/5/2017</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66B9B-CA9A-4693-B1A8-FAA28B8B5112}"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71472" y="785794"/>
            <a:ext cx="7786742" cy="4000528"/>
          </a:xfrm>
        </p:spPr>
        <p:txBody>
          <a:bodyPr>
            <a:normAutofit fontScale="90000"/>
          </a:bodyPr>
          <a:lstStyle/>
          <a:p>
            <a:r>
              <a:rPr lang="en-IN" dirty="0" smtClean="0"/>
              <a:t/>
            </a:r>
            <a:br>
              <a:rPr lang="en-IN" dirty="0" smtClean="0"/>
            </a:br>
            <a:r>
              <a:rPr lang="en-IN" dirty="0"/>
              <a:t/>
            </a:r>
            <a:br>
              <a:rPr lang="en-IN" dirty="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sz="4000" dirty="0" smtClean="0"/>
              <a:t>Routing </a:t>
            </a:r>
            <a:r>
              <a:rPr lang="en-IN" sz="4000" dirty="0" smtClean="0"/>
              <a:t>protocols in Ad hoc network</a:t>
            </a:r>
            <a:r>
              <a:rPr lang="en-IN" sz="4000" dirty="0"/>
              <a:t/>
            </a:r>
            <a:br>
              <a:rPr lang="en-IN" sz="4000" dirty="0"/>
            </a:br>
            <a:r>
              <a:rPr lang="en-IN" sz="4000" dirty="0" smtClean="0"/>
              <a:t>Routing</a:t>
            </a:r>
            <a:br>
              <a:rPr lang="en-IN" sz="4000" dirty="0" smtClean="0"/>
            </a:br>
            <a:r>
              <a:rPr lang="en-IN" sz="3100" dirty="0" smtClean="0"/>
              <a:t>when </a:t>
            </a:r>
            <a:r>
              <a:rPr lang="en-IN" sz="3100" dirty="0" smtClean="0"/>
              <a:t>a data packets has multiple paths to reach a destination .It always selects one path by preferring it over others. This selection process is termed as routing. Routing is done by special network devices called routers</a:t>
            </a:r>
            <a:br>
              <a:rPr lang="en-IN" sz="3100" dirty="0" smtClean="0"/>
            </a:br>
            <a:r>
              <a:rPr lang="en-IN" sz="3600" dirty="0"/>
              <a:t/>
            </a:r>
            <a:br>
              <a:rPr lang="en-IN" sz="3600" dirty="0"/>
            </a:br>
            <a:r>
              <a:rPr lang="en-IN" sz="3600" dirty="0" smtClean="0"/>
              <a:t/>
            </a:r>
            <a:br>
              <a:rPr lang="en-IN" sz="3600" dirty="0" smtClean="0"/>
            </a:br>
            <a:r>
              <a:rPr lang="en-IN" sz="3600" dirty="0"/>
              <a:t/>
            </a:r>
            <a:br>
              <a:rPr lang="en-IN" sz="3600" dirty="0"/>
            </a:br>
            <a:r>
              <a:rPr lang="en-IN" sz="3600" dirty="0" smtClean="0"/>
              <a:t/>
            </a:r>
            <a:br>
              <a:rPr lang="en-IN" sz="3600" dirty="0" smtClean="0"/>
            </a:br>
            <a:r>
              <a:rPr lang="en-IN" sz="3600" dirty="0"/>
              <a:t/>
            </a:r>
            <a:br>
              <a:rPr lang="en-IN" sz="3600" dirty="0"/>
            </a:br>
            <a:r>
              <a:rPr lang="en-IN" sz="3600" dirty="0" smtClean="0"/>
              <a:t/>
            </a:r>
            <a:br>
              <a:rPr lang="en-IN" sz="3600" dirty="0" smtClean="0"/>
            </a:br>
            <a:r>
              <a:rPr lang="en-IN" sz="3600" dirty="0"/>
              <a:t/>
            </a:r>
            <a:br>
              <a:rPr lang="en-IN" sz="3600" dirty="0"/>
            </a:br>
            <a:r>
              <a:rPr lang="en-IN" sz="3600" dirty="0" smtClean="0"/>
              <a:t/>
            </a:r>
            <a:br>
              <a:rPr lang="en-IN" sz="3600" dirty="0" smtClean="0"/>
            </a:br>
            <a:endParaRPr lang="en-IN" sz="36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58204" cy="5869006"/>
          </a:xfrm>
        </p:spPr>
        <p:txBody>
          <a:bodyPr>
            <a:normAutofit/>
          </a:bodyPr>
          <a:lstStyle/>
          <a:p>
            <a:r>
              <a:rPr lang="en-IN" dirty="0" smtClean="0"/>
              <a:t>Primary goal of Routing protocol in Ad hoc Network</a:t>
            </a:r>
            <a:br>
              <a:rPr lang="en-IN" dirty="0" smtClean="0"/>
            </a:br>
            <a:r>
              <a:rPr lang="en-IN" sz="3200" dirty="0" smtClean="0"/>
              <a:t>The correct and </a:t>
            </a:r>
            <a:r>
              <a:rPr lang="en-IN" sz="3200" dirty="0" err="1" smtClean="0"/>
              <a:t>efficent</a:t>
            </a:r>
            <a:r>
              <a:rPr lang="en-IN" sz="3200" dirty="0" smtClean="0"/>
              <a:t> route establishment and </a:t>
            </a:r>
            <a:r>
              <a:rPr lang="en-IN" sz="3200" dirty="0" err="1" smtClean="0"/>
              <a:t>maintance</a:t>
            </a:r>
            <a:r>
              <a:rPr lang="en-IN" sz="3200" dirty="0" smtClean="0"/>
              <a:t> between a pair of </a:t>
            </a:r>
            <a:r>
              <a:rPr lang="en-IN" sz="3200" dirty="0" err="1" smtClean="0"/>
              <a:t>nodes.so</a:t>
            </a:r>
            <a:r>
              <a:rPr lang="en-IN" sz="3200" dirty="0" smtClean="0"/>
              <a:t> that message may be delivered reliable and a timely manner</a:t>
            </a:r>
            <a:br>
              <a:rPr lang="en-IN" sz="3200" dirty="0" smtClean="0"/>
            </a:br>
            <a:endParaRPr lang="en-IN" sz="32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Clasification</a:t>
            </a:r>
            <a:r>
              <a:rPr lang="en-IN" dirty="0" smtClean="0"/>
              <a:t> of </a:t>
            </a:r>
            <a:r>
              <a:rPr lang="en-IN" dirty="0" err="1" smtClean="0"/>
              <a:t>Routhing</a:t>
            </a:r>
            <a:r>
              <a:rPr lang="en-IN" dirty="0" smtClean="0"/>
              <a:t> protocol</a:t>
            </a:r>
            <a:endParaRPr lang="en-IN" dirty="0"/>
          </a:p>
        </p:txBody>
      </p:sp>
      <p:pic>
        <p:nvPicPr>
          <p:cNvPr id="4" name="Content Placeholder 3" descr="protocol.jpg"/>
          <p:cNvPicPr>
            <a:picLocks noGrp="1" noChangeAspect="1"/>
          </p:cNvPicPr>
          <p:nvPr>
            <p:ph idx="1"/>
          </p:nvPr>
        </p:nvPicPr>
        <p:blipFill>
          <a:blip r:embed="rId2"/>
          <a:stretch>
            <a:fillRect/>
          </a:stretch>
        </p:blipFill>
        <p:spPr>
          <a:xfrm>
            <a:off x="1250192" y="1500174"/>
            <a:ext cx="6643615" cy="4625989"/>
          </a:xfr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58204" cy="5869006"/>
          </a:xfrm>
        </p:spPr>
        <p:txBody>
          <a:bodyPr>
            <a:normAutofit fontScale="90000"/>
          </a:bodyPr>
          <a:lstStyle/>
          <a:p>
            <a:r>
              <a:rPr lang="en-IN" sz="3600" b="1" dirty="0" smtClean="0"/>
              <a:t>Table-driven (proactive) routing</a:t>
            </a:r>
            <a:r>
              <a:rPr lang="en-IN" sz="3600" dirty="0" smtClean="0"/>
              <a:t/>
            </a:r>
            <a:br>
              <a:rPr lang="en-IN" sz="3600" dirty="0" smtClean="0"/>
            </a:br>
            <a:r>
              <a:rPr lang="en-IN" sz="2800" dirty="0" smtClean="0"/>
              <a:t>This type of protocols </a:t>
            </a:r>
            <a:r>
              <a:rPr lang="en-IN" sz="2800" dirty="0" err="1" smtClean="0"/>
              <a:t>maintance</a:t>
            </a:r>
            <a:r>
              <a:rPr lang="en-IN" sz="2800" dirty="0" smtClean="0"/>
              <a:t> fresh lists of destinations and their routes by periodically </a:t>
            </a:r>
            <a:r>
              <a:rPr lang="en-IN" sz="2800" dirty="0" err="1" smtClean="0"/>
              <a:t>distributhing</a:t>
            </a:r>
            <a:r>
              <a:rPr lang="en-IN" sz="2800" dirty="0" smtClean="0"/>
              <a:t> routing tables </a:t>
            </a:r>
            <a:r>
              <a:rPr lang="en-IN" sz="2800" dirty="0" err="1" smtClean="0"/>
              <a:t>thoughout</a:t>
            </a:r>
            <a:r>
              <a:rPr lang="en-IN" sz="2800" dirty="0" smtClean="0"/>
              <a:t> the network.</a:t>
            </a:r>
            <a:r>
              <a:rPr lang="en-IN" sz="3600" dirty="0" smtClean="0"/>
              <a:t/>
            </a:r>
            <a:br>
              <a:rPr lang="en-IN" sz="3600" dirty="0" smtClean="0"/>
            </a:br>
            <a:r>
              <a:rPr lang="en-IN" sz="3600" b="1" dirty="0" smtClean="0"/>
              <a:t>On-demand (reactive) routing</a:t>
            </a:r>
            <a:br>
              <a:rPr lang="en-IN" sz="3600" b="1" dirty="0" smtClean="0"/>
            </a:br>
            <a:r>
              <a:rPr lang="en-IN" sz="2800" dirty="0" smtClean="0"/>
              <a:t>This type of protocol finds route on demand by flooding the network with route request packets.</a:t>
            </a:r>
            <a:br>
              <a:rPr lang="en-IN" sz="2800" dirty="0" smtClean="0"/>
            </a:br>
            <a:r>
              <a:rPr lang="en-IN" sz="3600" b="1" dirty="0" err="1" smtClean="0"/>
              <a:t>Hybried</a:t>
            </a:r>
            <a:r>
              <a:rPr lang="en-IN" sz="3600" b="1" dirty="0" smtClean="0"/>
              <a:t> (both proactive and reactive) routing</a:t>
            </a:r>
            <a:br>
              <a:rPr lang="en-IN" sz="3600" b="1" dirty="0" smtClean="0"/>
            </a:br>
            <a:r>
              <a:rPr lang="en-IN" sz="2800" dirty="0" smtClean="0"/>
              <a:t>This type of protocol combines the advantages of proactive and reactive routing .The routing is initially established with some proactively prospected routes and serves the </a:t>
            </a:r>
            <a:r>
              <a:rPr lang="en-IN" sz="2800" dirty="0" err="1" smtClean="0"/>
              <a:t>demandfrom</a:t>
            </a:r>
            <a:r>
              <a:rPr lang="en-IN" sz="2800" dirty="0" smtClean="0"/>
              <a:t> additionally activated nodes through </a:t>
            </a:r>
            <a:r>
              <a:rPr lang="en-IN" sz="2800" smtClean="0"/>
              <a:t>reactive flooding.</a:t>
            </a:r>
            <a:endParaRPr lang="en-IN" sz="28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528</TotalTime>
  <Words>18</Words>
  <Application>Microsoft Office PowerPoint</Application>
  <PresentationFormat>On-screen Show (4:3)</PresentationFormat>
  <Paragraphs>4</Paragraphs>
  <Slides>4</Slides>
  <Notes>0</Notes>
  <HiddenSlides>0</HiddenSlides>
  <MMClips>0</MMClip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Office Theme</vt:lpstr>
      <vt:lpstr>         Routing protocols in Ad hoc network Routing when a data packets has multiple paths to reach a destination .It always selects one path by preferring it over others. This selection process is termed as routing. Routing is done by special network devices called routers         </vt:lpstr>
      <vt:lpstr>Primary goal of Routing protocol in Ad hoc Network The correct and efficent route establishment and maintance between a pair of nodes.so that message may be delivered reliable and a timely manner </vt:lpstr>
      <vt:lpstr>Clasification of Routhing protocol</vt:lpstr>
      <vt:lpstr>Table-driven (proactive) routing This type of protocols maintance fresh lists of destinations and their routes by periodically distributhing routing tables thoughout the network. On-demand (reactive) routing This type of protocol finds route on demand by flooding the network with route request packets. Hybried (both proactive and reactive) routing This type of protocol combines the advantages of proactive and reactive routing .The routing is initially established with some proactively prospected routes and serves the demandfrom additionally activated nodes through reactive flooding.</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Routing protocols in Ad hoc network Routing  when a data packets has multiple paths to reach a destination .It always selects one path by preferring it over others. This selection process is termed as routing. Routing is done by special network devices called routers         </dc:title>
  <dc:creator>hp 2</dc:creator>
  <cp:lastModifiedBy>hp 2</cp:lastModifiedBy>
  <cp:revision>5</cp:revision>
  <dcterms:created xsi:type="dcterms:W3CDTF">2017-11-04T14:17:38Z</dcterms:created>
  <dcterms:modified xsi:type="dcterms:W3CDTF">2017-11-05T11:02:52Z</dcterms:modified>
</cp:coreProperties>
</file>