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5122-3806-496B-ACA9-A05915AD7BD2}" type="datetimeFigureOut">
              <a:rPr lang="en-US" smtClean="0"/>
              <a:t>8/8/2016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F7D1D-13C1-49E3-A543-503832FB80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My name is </a:t>
            </a:r>
            <a:r>
              <a:rPr lang="en-IN" dirty="0" err="1" smtClean="0"/>
              <a:t>tannu</a:t>
            </a:r>
            <a:r>
              <a:rPr lang="en-IN" dirty="0" smtClean="0"/>
              <a:t> </a:t>
            </a:r>
            <a:r>
              <a:rPr lang="en-IN" smtClean="0"/>
              <a:t>salaria</a:t>
            </a:r>
            <a:r>
              <a:rPr lang="en-IN"/>
              <a:t/>
            </a:r>
            <a:br>
              <a:rPr lang="en-IN"/>
            </a:br>
            <a:r>
              <a:rPr lang="en-IN" smtClean="0"/>
              <a:t>           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My name is tannu salaria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My name is tannu salaria            </dc:title>
  <dc:creator>hp 2</dc:creator>
  <cp:lastModifiedBy>hp 2</cp:lastModifiedBy>
  <cp:revision>1</cp:revision>
  <dcterms:created xsi:type="dcterms:W3CDTF">2016-08-08T15:13:38Z</dcterms:created>
  <dcterms:modified xsi:type="dcterms:W3CDTF">2016-08-08T15:17:17Z</dcterms:modified>
</cp:coreProperties>
</file>