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Kumari" userId="727f213627d8f05d" providerId="LiveId" clId="{B0763780-1D28-49A7-99DD-D925102C1F50}"/>
    <pc:docChg chg="custSel modSld">
      <pc:chgData name="Priya Kumari" userId="727f213627d8f05d" providerId="LiveId" clId="{B0763780-1D28-49A7-99DD-D925102C1F50}" dt="2025-08-12T08:54:45.430" v="66" actId="207"/>
      <pc:docMkLst>
        <pc:docMk/>
      </pc:docMkLst>
      <pc:sldChg chg="modSp mod">
        <pc:chgData name="Priya Kumari" userId="727f213627d8f05d" providerId="LiveId" clId="{B0763780-1D28-49A7-99DD-D925102C1F50}" dt="2025-08-12T08:50:50.979" v="29" actId="207"/>
        <pc:sldMkLst>
          <pc:docMk/>
          <pc:sldMk cId="0" sldId="256"/>
        </pc:sldMkLst>
        <pc:spChg chg="mod">
          <ac:chgData name="Priya Kumari" userId="727f213627d8f05d" providerId="LiveId" clId="{B0763780-1D28-49A7-99DD-D925102C1F50}" dt="2025-08-12T08:50:50.979" v="29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iya Kumari" userId="727f213627d8f05d" providerId="LiveId" clId="{B0763780-1D28-49A7-99DD-D925102C1F50}" dt="2025-08-12T08:49:43.927" v="27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Priya Kumari" userId="727f213627d8f05d" providerId="LiveId" clId="{B0763780-1D28-49A7-99DD-D925102C1F50}" dt="2025-08-12T08:53:31.536" v="60" actId="255"/>
        <pc:sldMkLst>
          <pc:docMk/>
          <pc:sldMk cId="0" sldId="257"/>
        </pc:sldMkLst>
        <pc:spChg chg="mod">
          <ac:chgData name="Priya Kumari" userId="727f213627d8f05d" providerId="LiveId" clId="{B0763780-1D28-49A7-99DD-D925102C1F50}" dt="2025-08-12T08:53:31.536" v="60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iya Kumari" userId="727f213627d8f05d" providerId="LiveId" clId="{B0763780-1D28-49A7-99DD-D925102C1F50}" dt="2025-08-12T08:53:01.207" v="58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 mod">
        <pc:chgData name="Priya Kumari" userId="727f213627d8f05d" providerId="LiveId" clId="{B0763780-1D28-49A7-99DD-D925102C1F50}" dt="2025-08-12T08:54:45.430" v="66" actId="207"/>
        <pc:sldMkLst>
          <pc:docMk/>
          <pc:sldMk cId="0" sldId="259"/>
        </pc:sldMkLst>
        <pc:spChg chg="mod">
          <ac:chgData name="Priya Kumari" userId="727f213627d8f05d" providerId="LiveId" clId="{B0763780-1D28-49A7-99DD-D925102C1F50}" dt="2025-08-12T08:53:51.630" v="6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iya Kumari" userId="727f213627d8f05d" providerId="LiveId" clId="{B0763780-1D28-49A7-99DD-D925102C1F50}" dt="2025-08-12T08:54:45.430" v="66" actId="207"/>
          <ac:spMkLst>
            <pc:docMk/>
            <pc:sldMk cId="0" sldId="259"/>
            <ac:spMk id="3" creationId="{00000000-0000-0000-0000-000000000000}"/>
          </ac:spMkLst>
        </pc:spChg>
        <pc:spChg chg="mod">
          <ac:chgData name="Priya Kumari" userId="727f213627d8f05d" providerId="LiveId" clId="{B0763780-1D28-49A7-99DD-D925102C1F50}" dt="2025-08-12T08:54:22.993" v="64" actId="2711"/>
          <ac:spMkLst>
            <pc:docMk/>
            <pc:sldMk cId="0" sldId="259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27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027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067410"/>
            <a:ext cx="3514725" cy="272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3474" y="1587587"/>
            <a:ext cx="7795259" cy="1173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621" y="1180796"/>
            <a:ext cx="526923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272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3474" y="4749379"/>
            <a:ext cx="1205864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AI</a:t>
            </a:r>
            <a:r>
              <a:rPr spc="-280" dirty="0"/>
              <a:t> </a:t>
            </a:r>
            <a:r>
              <a:rPr spc="-10" dirty="0"/>
              <a:t>Mental</a:t>
            </a:r>
            <a:r>
              <a:rPr spc="-280" dirty="0"/>
              <a:t> </a:t>
            </a:r>
            <a:r>
              <a:rPr spc="-70" dirty="0"/>
              <a:t>Health</a:t>
            </a:r>
            <a:r>
              <a:rPr spc="-275" dirty="0"/>
              <a:t> </a:t>
            </a:r>
            <a:r>
              <a:rPr spc="-80" dirty="0"/>
              <a:t>Therapist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i="1" spc="-114" dirty="0">
                <a:latin typeface="Trebuchet MS"/>
                <a:cs typeface="Trebuchet MS"/>
              </a:rPr>
              <a:t>With</a:t>
            </a:r>
            <a:r>
              <a:rPr sz="2400" i="1" spc="-2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Google</a:t>
            </a:r>
            <a:r>
              <a:rPr sz="2400" i="1" spc="-2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MedGemma</a:t>
            </a:r>
            <a:r>
              <a:rPr sz="2400" i="1" spc="-20" dirty="0">
                <a:latin typeface="Trebuchet MS"/>
                <a:cs typeface="Trebuchet MS"/>
              </a:rPr>
              <a:t> </a:t>
            </a:r>
            <a:r>
              <a:rPr sz="2400" i="1" spc="-25" dirty="0">
                <a:latin typeface="Trebuchet MS"/>
                <a:cs typeface="Trebuchet MS"/>
              </a:rPr>
              <a:t>LLM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3003" y="3164590"/>
            <a:ext cx="1612925" cy="7590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96174" y="3889842"/>
            <a:ext cx="2679065" cy="419100"/>
          </a:xfrm>
          <a:custGeom>
            <a:avLst/>
            <a:gdLst/>
            <a:ahLst/>
            <a:cxnLst/>
            <a:rect l="l" t="t" r="r" b="b"/>
            <a:pathLst>
              <a:path w="2679065" h="419100">
                <a:moveTo>
                  <a:pt x="2678441" y="419082"/>
                </a:moveTo>
                <a:lnTo>
                  <a:pt x="0" y="419082"/>
                </a:lnTo>
                <a:lnTo>
                  <a:pt x="0" y="0"/>
                </a:lnTo>
                <a:lnTo>
                  <a:pt x="2678441" y="0"/>
                </a:lnTo>
                <a:lnTo>
                  <a:pt x="2678441" y="419082"/>
                </a:lnTo>
                <a:close/>
              </a:path>
            </a:pathLst>
          </a:custGeom>
          <a:solidFill>
            <a:srgbClr val="FFDC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3474" y="3105083"/>
            <a:ext cx="4481830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20"/>
              </a:lnSpc>
              <a:spcBef>
                <a:spcPts val="100"/>
              </a:spcBef>
            </a:pPr>
            <a:r>
              <a:rPr sz="5100" b="1" spc="-100" dirty="0">
                <a:solidFill>
                  <a:srgbClr val="63D197"/>
                </a:solidFill>
                <a:latin typeface="Tahoma"/>
                <a:cs typeface="Tahoma"/>
              </a:rPr>
              <a:t>AI</a:t>
            </a:r>
            <a:r>
              <a:rPr sz="5100" b="1" spc="-160" dirty="0">
                <a:solidFill>
                  <a:srgbClr val="63D197"/>
                </a:solidFill>
                <a:latin typeface="Tahoma"/>
                <a:cs typeface="Tahoma"/>
              </a:rPr>
              <a:t> </a:t>
            </a:r>
            <a:r>
              <a:rPr sz="5100" b="1" spc="160" dirty="0">
                <a:solidFill>
                  <a:srgbClr val="63D197"/>
                </a:solidFill>
                <a:latin typeface="Tahoma"/>
                <a:cs typeface="Tahoma"/>
              </a:rPr>
              <a:t>Doctor</a:t>
            </a:r>
            <a:r>
              <a:rPr sz="5100" b="1" spc="-155" dirty="0">
                <a:solidFill>
                  <a:srgbClr val="63D197"/>
                </a:solidFill>
                <a:latin typeface="Tahoma"/>
                <a:cs typeface="Tahoma"/>
              </a:rPr>
              <a:t> </a:t>
            </a:r>
            <a:r>
              <a:rPr sz="5100" b="1" spc="40" dirty="0">
                <a:solidFill>
                  <a:srgbClr val="63D197"/>
                </a:solidFill>
                <a:latin typeface="Tahoma"/>
                <a:cs typeface="Tahoma"/>
              </a:rPr>
              <a:t>4.0</a:t>
            </a:r>
            <a:endParaRPr sz="5100" dirty="0">
              <a:latin typeface="Tahoma"/>
              <a:cs typeface="Tahoma"/>
            </a:endParaRPr>
          </a:p>
          <a:p>
            <a:pPr marL="12700">
              <a:lnSpc>
                <a:spcPts val="3679"/>
              </a:lnSpc>
            </a:pPr>
            <a:r>
              <a:rPr sz="3400" b="1" spc="-10" dirty="0">
                <a:solidFill>
                  <a:srgbClr val="202729"/>
                </a:solidFill>
                <a:latin typeface="Tahoma"/>
                <a:cs typeface="Tahoma"/>
              </a:rPr>
              <a:t>(SafeSpace)</a:t>
            </a:r>
            <a:endParaRPr sz="3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83474" y="4749379"/>
            <a:ext cx="1205864" cy="192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lang="en-IN" spc="-25" dirty="0"/>
              <a:t>VAIBHAV ANAND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90621" y="1180796"/>
            <a:ext cx="5269230" cy="299376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385"/>
              </a:spcBef>
              <a:buChar char="●"/>
              <a:tabLst>
                <a:tab pos="363855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(MedGemma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</a:p>
          <a:p>
            <a:pPr marL="821055" lvl="1" indent="-328295">
              <a:lnSpc>
                <a:spcPct val="100000"/>
              </a:lnSpc>
              <a:spcBef>
                <a:spcPts val="300"/>
              </a:spcBef>
              <a:buChar char="○"/>
              <a:tabLst>
                <a:tab pos="821055" algn="l"/>
              </a:tabLst>
            </a:pP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lvl="1" indent="-328295">
              <a:lnSpc>
                <a:spcPct val="100000"/>
              </a:lnSpc>
              <a:spcBef>
                <a:spcPts val="234"/>
              </a:spcBef>
              <a:buChar char="○"/>
              <a:tabLst>
                <a:tab pos="821055" algn="l"/>
              </a:tabLst>
            </a:pP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1400" spc="-1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sz="1400" spc="-1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(GPT-</a:t>
            </a: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4/Claude/Groq/etc)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>
              <a:lnSpc>
                <a:spcPct val="100000"/>
              </a:lnSpc>
              <a:spcBef>
                <a:spcPts val="220"/>
              </a:spcBef>
              <a:buChar char="●"/>
              <a:tabLst>
                <a:tab pos="36385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(langgraph,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lvl="1" indent="-328295">
              <a:lnSpc>
                <a:spcPct val="100000"/>
              </a:lnSpc>
              <a:spcBef>
                <a:spcPts val="300"/>
              </a:spcBef>
              <a:buChar char="○"/>
              <a:tabLst>
                <a:tab pos="821055" algn="l"/>
              </a:tabLst>
            </a:pP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400" spc="-9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z="1400" spc="-3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400" spc="-9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</a:t>
            </a:r>
            <a:r>
              <a:rPr sz="1400" spc="-3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>
              <a:lnSpc>
                <a:spcPct val="100000"/>
              </a:lnSpc>
              <a:spcBef>
                <a:spcPts val="220"/>
              </a:spcBef>
              <a:buChar char="●"/>
              <a:tabLst>
                <a:tab pos="36385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(Frontend)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(Backend)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85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363855" algn="l"/>
              </a:tabLst>
            </a:pP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pPr marL="821055" lvl="1" indent="-328295">
              <a:lnSpc>
                <a:spcPct val="100000"/>
              </a:lnSpc>
              <a:spcBef>
                <a:spcPts val="300"/>
              </a:spcBef>
              <a:buChar char="○"/>
              <a:tabLst>
                <a:tab pos="821055" algn="l"/>
              </a:tabLst>
            </a:pP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</a:t>
            </a:r>
            <a:r>
              <a:rPr sz="1400" spc="-4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z="1400" spc="-4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5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lvl="1" indent="-328295">
              <a:lnSpc>
                <a:spcPct val="100000"/>
              </a:lnSpc>
              <a:spcBef>
                <a:spcPts val="229"/>
              </a:spcBef>
              <a:buChar char="○"/>
              <a:tabLst>
                <a:tab pos="821055" algn="l"/>
              </a:tabLst>
            </a:pPr>
            <a:r>
              <a:rPr sz="14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400" spc="-9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1055" lvl="1" indent="-328295">
              <a:lnSpc>
                <a:spcPct val="100000"/>
              </a:lnSpc>
              <a:spcBef>
                <a:spcPts val="235"/>
              </a:spcBef>
              <a:buChar char="○"/>
              <a:tabLst>
                <a:tab pos="821055" algn="l"/>
              </a:tabLst>
            </a:pP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1400" spc="-1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5675" y="2457298"/>
            <a:ext cx="542174" cy="5421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2849" y="1107012"/>
            <a:ext cx="909299" cy="408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137" y="2070212"/>
            <a:ext cx="438199" cy="438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49486" y="3210587"/>
            <a:ext cx="1687423" cy="1895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83750" y="1550924"/>
            <a:ext cx="1263650" cy="782320"/>
            <a:chOff x="5683750" y="1550924"/>
            <a:chExt cx="1263650" cy="7823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83750" y="1924338"/>
              <a:ext cx="1133677" cy="4085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8525" y="1550924"/>
              <a:ext cx="1218653" cy="3849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58925" y="2667290"/>
            <a:ext cx="1385067" cy="3849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80018" y="1799393"/>
            <a:ext cx="513488" cy="5134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27600" y="1642289"/>
            <a:ext cx="909301" cy="26906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7425" y="530750"/>
            <a:ext cx="2393315" cy="371897"/>
          </a:xfrm>
          <a:prstGeom prst="rect">
            <a:avLst/>
          </a:prstGeom>
          <a:solidFill>
            <a:srgbClr val="63D19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5"/>
              </a:lnSpc>
            </a:pPr>
            <a:r>
              <a:rPr lang="en-IN" sz="28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800" dirty="0" err="1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</a:t>
            </a:r>
            <a:r>
              <a:rPr lang="en-IN" sz="28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26959" y="3179988"/>
            <a:ext cx="1400467" cy="2522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501" y="2403464"/>
            <a:ext cx="1133676" cy="59692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25" y="530750"/>
            <a:ext cx="3438525" cy="387350"/>
          </a:xfrm>
          <a:prstGeom prst="rect">
            <a:avLst/>
          </a:prstGeom>
          <a:solidFill>
            <a:srgbClr val="63D19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5"/>
              </a:lnSpc>
            </a:pPr>
            <a:r>
              <a:rPr sz="2500" spc="-10" dirty="0">
                <a:solidFill>
                  <a:srgbClr val="202729"/>
                </a:solidFill>
                <a:latin typeface="Arial"/>
                <a:cs typeface="Arial"/>
              </a:rPr>
              <a:t>Technical</a:t>
            </a:r>
            <a:r>
              <a:rPr sz="2500" spc="-110" dirty="0">
                <a:solidFill>
                  <a:srgbClr val="202729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02729"/>
                </a:solidFill>
                <a:latin typeface="Arial"/>
                <a:cs typeface="Arial"/>
              </a:rPr>
              <a:t>Architecture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25" y="1103449"/>
            <a:ext cx="7729151" cy="3600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25" y="530750"/>
            <a:ext cx="1790700" cy="371897"/>
          </a:xfrm>
          <a:prstGeom prst="rect">
            <a:avLst/>
          </a:prstGeom>
          <a:solidFill>
            <a:srgbClr val="63D19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5"/>
              </a:lnSpc>
            </a:pPr>
            <a:r>
              <a:rPr lang="en-IN" sz="25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500" spc="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55"/>
              </a:lnSpc>
            </a:pPr>
            <a:r>
              <a:rPr spc="-25" dirty="0"/>
              <a:t>@AI.with.Hassan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84725" y="1067410"/>
            <a:ext cx="3730075" cy="27203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469265" indent="-351155">
              <a:lnSpc>
                <a:spcPts val="1870"/>
              </a:lnSpc>
              <a:spcBef>
                <a:spcPts val="1105"/>
              </a:spcBef>
              <a:buFont typeface="Arial MT"/>
              <a:buChar char="●"/>
              <a:tabLst>
                <a:tab pos="469265" algn="l"/>
              </a:tabLst>
            </a:pP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b="0" u="none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</a:p>
          <a:p>
            <a:pPr marL="469265" indent="-351155">
              <a:lnSpc>
                <a:spcPts val="1825"/>
              </a:lnSpc>
              <a:buFont typeface="Arial MT"/>
              <a:buChar char="●"/>
              <a:tabLst>
                <a:tab pos="469265" algn="l"/>
              </a:tabLst>
            </a:pP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u="none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u="none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b="0" u="none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u="none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b="0" u="none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marL="469265" indent="-351155">
              <a:lnSpc>
                <a:spcPts val="1870"/>
              </a:lnSpc>
              <a:buFont typeface="Arial MT"/>
              <a:buChar char="●"/>
              <a:tabLst>
                <a:tab pos="469265" algn="l"/>
              </a:tabLst>
            </a:pP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b="0" u="none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b="0" u="none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b="0" u="none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469265" indent="-351155">
              <a:lnSpc>
                <a:spcPts val="1870"/>
              </a:lnSpc>
              <a:spcBef>
                <a:spcPts val="1105"/>
              </a:spcBef>
              <a:buFont typeface="Arial MT"/>
              <a:buChar char="●"/>
              <a:tabLst>
                <a:tab pos="469265" algn="l"/>
              </a:tabLst>
            </a:pP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b="0" u="none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b="0" u="none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469900" marR="5080" indent="-351790">
              <a:lnSpc>
                <a:spcPts val="1820"/>
              </a:lnSpc>
              <a:spcBef>
                <a:spcPts val="95"/>
              </a:spcBef>
              <a:buFont typeface="Arial MT"/>
              <a:buChar char="●"/>
              <a:tabLst>
                <a:tab pos="469900" algn="l"/>
              </a:tabLst>
            </a:pP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b="0" u="none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u="none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b="0" u="none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b="0" u="none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469265" indent="-351155">
              <a:lnSpc>
                <a:spcPts val="1785"/>
              </a:lnSpc>
              <a:buFont typeface="Arial MT"/>
              <a:buChar char="●"/>
              <a:tabLst>
                <a:tab pos="469265" algn="l"/>
              </a:tabLst>
            </a:pPr>
            <a:r>
              <a:rPr b="0" u="none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b="0" u="none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b="0" u="none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u="none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u="none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u="none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1800" y="1067339"/>
            <a:ext cx="3872865" cy="189039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b="1" u="heavy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1600" b="1" u="heavy" spc="-2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9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600" b="1" u="heavy" spc="-1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1600" b="1" u="heavy" spc="-1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600" b="1" u="heavy" spc="-1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z="1600" b="1" u="heavy" spc="-1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8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u="heavy" spc="-1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2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2425">
              <a:lnSpc>
                <a:spcPts val="1885"/>
              </a:lnSpc>
              <a:spcBef>
                <a:spcPts val="113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Medgemma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2425">
              <a:lnSpc>
                <a:spcPts val="184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1600" spc="-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sz="1600" spc="-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sz="1600" spc="-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sz="1600" spc="-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2425">
              <a:lnSpc>
                <a:spcPts val="184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1600" spc="-1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16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2425">
              <a:lnSpc>
                <a:spcPts val="188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sz="1600" spc="-4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b="1" u="heavy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sz="1600" b="1" u="heavy" spc="-2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8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1600" b="1" u="heavy" spc="-2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7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600" b="1" u="heavy" spc="-2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3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sz="1600" b="1" u="heavy" spc="-2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u="heavy" spc="-1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171</Words>
  <Application>Microsoft Office PowerPoint</Application>
  <PresentationFormat>On-screen Show (16:9)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MT</vt:lpstr>
      <vt:lpstr>Tahoma</vt:lpstr>
      <vt:lpstr>Times New Roman</vt:lpstr>
      <vt:lpstr>Trebuchet MS</vt:lpstr>
      <vt:lpstr>Office Theme</vt:lpstr>
      <vt:lpstr>AI Mental Health Therapist With Google MedGemma LLM</vt:lpstr>
      <vt:lpstr>   Tech Stack </vt:lpstr>
      <vt:lpstr>Technical Architecture</vt:lpstr>
      <vt:lpstr> Code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 Kumari</cp:lastModifiedBy>
  <cp:revision>1</cp:revision>
  <dcterms:created xsi:type="dcterms:W3CDTF">2025-08-12T07:51:47Z</dcterms:created>
  <dcterms:modified xsi:type="dcterms:W3CDTF">2025-08-12T08:54:50Z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2025-08-01T00:00:00Z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2025-08-01T00:00:00Z</vt:filetime>
  </property>
</Properties>
</file>