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  <p:embeddedFont>
      <p:font typeface="Overpas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6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8.xml"/><Relationship Id="rId44" Type="http://schemas.openxmlformats.org/officeDocument/2006/relationships/font" Target="fonts/Overpass-regular.fntdata"/><Relationship Id="rId21" Type="http://schemas.openxmlformats.org/officeDocument/2006/relationships/slide" Target="slides/slide17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20.xml"/><Relationship Id="rId46" Type="http://schemas.openxmlformats.org/officeDocument/2006/relationships/font" Target="fonts/Overpass-italic.fntdata"/><Relationship Id="rId23" Type="http://schemas.openxmlformats.org/officeDocument/2006/relationships/slide" Target="slides/slide19.xml"/><Relationship Id="rId45" Type="http://schemas.openxmlformats.org/officeDocument/2006/relationships/font" Target="fonts/Overpas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Overpass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b941b7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b941b7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b941b7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b941b7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b941b77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7b941b77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b941b77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b941b77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b941b77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b941b77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b941b77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7b941b77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7b941b77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7b941b77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b941b77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7b941b77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7b941b77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7b941b77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b941b77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b941b77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d3c263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9d3c263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b941b77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7b941b77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7b941b77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7b941b77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7b941b77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7b941b77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b941b77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b941b77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7b941b77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7b941b77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7b941b77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7b941b77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7b941b77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7b941b77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7b941b77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7b941b77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7b941b771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7b941b77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7b941b7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7b941b7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7b941b77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7b941b77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7b941b77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7b941b77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7b941b77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7b941b77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7b941b77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7b941b77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7b941b77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7b941b77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7b941b771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7b941b77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d3c263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d3c263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9d3c2633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9d3c2633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9d3c263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9d3c263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d3c2633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9d3c2633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d3c2633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9d3c2633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9d3c2633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9d3c2633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Template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 Control Flow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Jinja templating we can pass variables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{{ variable }}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also have access to control flow syntax in our templates such 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loops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statements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use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{% %}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explain with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passed a list variable to the HTML using template variables.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Instead of displaying the entire list at once, we can display each item in the python list as a bulleted HTML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{% for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in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 mylist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%}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&lt;li&gt;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{{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}}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&lt;/li&gt;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{% endfor %}</a:t>
            </a:r>
            <a:endParaRPr b="1" sz="2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{% for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in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 mylist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%}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&lt;li&gt;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{{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}}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&lt;/li&gt;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{% endfor %}</a:t>
            </a:r>
            <a:endParaRPr b="1" sz="2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/>
          <p:nvPr/>
        </p:nvSpPr>
        <p:spPr>
          <a:xfrm>
            <a:off x="330175" y="1171525"/>
            <a:ext cx="9978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87200" y="3996175"/>
            <a:ext cx="9978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{% for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in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 mylist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%}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&lt;li&gt;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{{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}}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&lt;/li&gt;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{% endfor %}</a:t>
            </a:r>
            <a:endParaRPr b="1" sz="2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/>
          <p:nvPr/>
        </p:nvSpPr>
        <p:spPr>
          <a:xfrm>
            <a:off x="330175" y="1171525"/>
            <a:ext cx="9978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387200" y="3996175"/>
            <a:ext cx="9978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3498225" y="2615300"/>
            <a:ext cx="9978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774375" y="2620275"/>
            <a:ext cx="9978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{% for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in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 mylist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%}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&lt;li&gt;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{{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}}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&lt;/li&gt;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{% endfor %}</a:t>
            </a:r>
            <a:endParaRPr b="1" sz="2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/>
          <p:nvPr/>
        </p:nvSpPr>
        <p:spPr>
          <a:xfrm>
            <a:off x="3635125" y="1901125"/>
            <a:ext cx="13041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{% for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in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 mylist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%}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&lt;li&gt;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{{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}}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&lt;/li&gt;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{% endfor %}</a:t>
            </a:r>
            <a:endParaRPr b="1" sz="2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/>
          <p:nvPr/>
        </p:nvSpPr>
        <p:spPr>
          <a:xfrm>
            <a:off x="2178025" y="1886575"/>
            <a:ext cx="9984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1719350" y="2636375"/>
            <a:ext cx="17922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{% for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in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 mylist</a:t>
            </a:r>
            <a:r>
              <a:rPr b="1" lang="en" sz="290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 %}</a:t>
            </a:r>
            <a:endParaRPr b="1" sz="2900">
              <a:solidFill>
                <a:srgbClr val="07376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&lt;li&gt;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{{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item 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}}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&lt;/li&gt;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{% endfor %}</a:t>
            </a:r>
            <a:endParaRPr b="1" sz="290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&lt;/ul&gt;</a:t>
            </a:r>
            <a:endParaRPr b="1" sz="2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/>
          <p:nvPr/>
        </p:nvSpPr>
        <p:spPr>
          <a:xfrm>
            <a:off x="984925" y="1908400"/>
            <a:ext cx="5502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/>
          <p:nvPr/>
        </p:nvSpPr>
        <p:spPr>
          <a:xfrm>
            <a:off x="1741175" y="2607275"/>
            <a:ext cx="405000" cy="572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play around with some more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1" name="Google Shape;21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returned back HTML manually through a Python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 we will want to connect a view function to render HTML templates (HTML files we’ve already created for a page)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 Inheritance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we can create view functions that directly link to an HTML template.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that still means we need to make an HTML template for every page.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Usually pages across a web application already share a lot of features (e.g. navigation bar, footer, etc..)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" name="Google Shape;22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Google Shape;22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great solution is template inheritance.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set up a base.html template file with the re-usable aspects of our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{% extend “base.html” %}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{% block %}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statements to extend these re-usable aspects to other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5" name="Google Shape;23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6" name="Google Shape;23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567425" y="1143488"/>
            <a:ext cx="219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/>
          <p:nvPr/>
        </p:nvSpPr>
        <p:spPr>
          <a:xfrm>
            <a:off x="475325" y="1735775"/>
            <a:ext cx="2383800" cy="2965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" name="Google Shape;246;p35"/>
          <p:cNvCxnSpPr/>
          <p:nvPr/>
        </p:nvCxnSpPr>
        <p:spPr>
          <a:xfrm>
            <a:off x="709450" y="1991175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5"/>
          <p:cNvCxnSpPr/>
          <p:nvPr/>
        </p:nvCxnSpPr>
        <p:spPr>
          <a:xfrm>
            <a:off x="709450" y="2143575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5"/>
          <p:cNvCxnSpPr/>
          <p:nvPr/>
        </p:nvCxnSpPr>
        <p:spPr>
          <a:xfrm>
            <a:off x="709450" y="2310150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5"/>
          <p:cNvCxnSpPr/>
          <p:nvPr/>
        </p:nvCxnSpPr>
        <p:spPr>
          <a:xfrm>
            <a:off x="709450" y="4158125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5"/>
          <p:cNvCxnSpPr/>
          <p:nvPr/>
        </p:nvCxnSpPr>
        <p:spPr>
          <a:xfrm>
            <a:off x="709450" y="4395650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623600" y="2359750"/>
            <a:ext cx="2600700" cy="15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{%block content%}</a:t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{% endblock %}</a:t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3316400" y="1143500"/>
            <a:ext cx="248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3224300" y="1735775"/>
            <a:ext cx="2383800" cy="2965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5"/>
          <p:cNvSpPr txBox="1"/>
          <p:nvPr>
            <p:ph idx="1" type="body"/>
          </p:nvPr>
        </p:nvSpPr>
        <p:spPr>
          <a:xfrm>
            <a:off x="3170400" y="2310150"/>
            <a:ext cx="2980500" cy="15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{%extends “base.html”%}</a:t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{%block content%}</a:t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{% endblock %}</a:t>
            </a:r>
            <a:endParaRPr b="1" sz="15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255" name="Google Shape;255;p35"/>
          <p:cNvCxnSpPr/>
          <p:nvPr/>
        </p:nvCxnSpPr>
        <p:spPr>
          <a:xfrm>
            <a:off x="709450" y="3920600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6977250" y="1143500"/>
            <a:ext cx="179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5"/>
          <p:cNvSpPr/>
          <p:nvPr/>
        </p:nvSpPr>
        <p:spPr>
          <a:xfrm>
            <a:off x="6484050" y="1735788"/>
            <a:ext cx="2383800" cy="2965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" name="Google Shape;258;p35"/>
          <p:cNvCxnSpPr/>
          <p:nvPr/>
        </p:nvCxnSpPr>
        <p:spPr>
          <a:xfrm>
            <a:off x="6718175" y="1991188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5"/>
          <p:cNvCxnSpPr/>
          <p:nvPr/>
        </p:nvCxnSpPr>
        <p:spPr>
          <a:xfrm>
            <a:off x="6718175" y="2143588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5"/>
          <p:cNvCxnSpPr/>
          <p:nvPr/>
        </p:nvCxnSpPr>
        <p:spPr>
          <a:xfrm>
            <a:off x="6718175" y="2310163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5"/>
          <p:cNvCxnSpPr/>
          <p:nvPr/>
        </p:nvCxnSpPr>
        <p:spPr>
          <a:xfrm>
            <a:off x="6718175" y="4158138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5"/>
          <p:cNvCxnSpPr/>
          <p:nvPr/>
        </p:nvCxnSpPr>
        <p:spPr>
          <a:xfrm>
            <a:off x="6718175" y="4395663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35"/>
          <p:cNvCxnSpPr/>
          <p:nvPr/>
        </p:nvCxnSpPr>
        <p:spPr>
          <a:xfrm>
            <a:off x="6718175" y="3920613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5"/>
          <p:cNvCxnSpPr/>
          <p:nvPr/>
        </p:nvCxnSpPr>
        <p:spPr>
          <a:xfrm>
            <a:off x="3316400" y="3264238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5"/>
          <p:cNvCxnSpPr/>
          <p:nvPr/>
        </p:nvCxnSpPr>
        <p:spPr>
          <a:xfrm>
            <a:off x="3316400" y="3466288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5"/>
          <p:cNvCxnSpPr/>
          <p:nvPr/>
        </p:nvCxnSpPr>
        <p:spPr>
          <a:xfrm>
            <a:off x="3316400" y="3675438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5"/>
          <p:cNvCxnSpPr/>
          <p:nvPr/>
        </p:nvCxnSpPr>
        <p:spPr>
          <a:xfrm>
            <a:off x="6718175" y="2945263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35"/>
          <p:cNvCxnSpPr/>
          <p:nvPr/>
        </p:nvCxnSpPr>
        <p:spPr>
          <a:xfrm>
            <a:off x="6718175" y="3147313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5"/>
          <p:cNvCxnSpPr/>
          <p:nvPr/>
        </p:nvCxnSpPr>
        <p:spPr>
          <a:xfrm>
            <a:off x="6718175" y="3356463"/>
            <a:ext cx="1638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5"/>
          <p:cNvCxnSpPr/>
          <p:nvPr/>
        </p:nvCxnSpPr>
        <p:spPr>
          <a:xfrm>
            <a:off x="5769325" y="3183600"/>
            <a:ext cx="553500" cy="0"/>
          </a:xfrm>
          <a:prstGeom prst="straightConnector1">
            <a:avLst/>
          </a:prstGeom>
          <a:noFill/>
          <a:ln cap="flat" cmpd="sng" w="38100">
            <a:solidFill>
              <a:srgbClr val="A61C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also briefly introduce filters.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Filters are a great way to quickly change/edit a variable passed to a template.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{{ variable | filter }}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{{ name }}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{{ name | capitalize }}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Jose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these concepts in action!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URL Links with Templates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01" name="Google Shape;30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comes with a very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convenient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url_for()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helper function that allows us to easily connect other template pages or files within our templates.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it works!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17" name="Google Shape;317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8" name="Google Shape;318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Flask will automatically look for HTML Templates in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templates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directory.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discuss how to separate larger applications to have multiple template directories.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HTML section we learned how to create HTML forms for users to supply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we can connect our Flask application to these forms!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section of the course we will cover Forms in much more detail!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33" name="Google Shape;33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you will create a very simple username requirements check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user will type out a username, submit it, then the Flask application will check to see if the username passes 3 requirements.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1" name="Google Shape;34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Username must contain a lowercase letter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Username must contain an uppercase letter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Username must end in a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Template HTML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 with a NavBar with home Link.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 with a simple form that redirects to a “Report” page upon hitting submit.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“Report” page that indicates if the username passed the requirements.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Project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65" name="Google Shape;36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6" name="Google Shape;36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render templates simply by importing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render_template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 from flask and returning an .html file from our view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this in action!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Template Variables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render_template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 we can directly render an HTML file with our Flask web app.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haven’t leveraged the power of python at all yet!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a way to be able to use Python code in our app, changing and updating variables and logic, and then send that information to the template.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template engine to do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Jinja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templating will let us directly insert variables from our Python code to the HTML file.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syntax for inserting a variable is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{{ some_variable}}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this explained with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pass in python strings, lists, dictionaries, and more into the templates.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set parameters (of our choosing) in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render_template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function and then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{{ }}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syntax to insert them in the template.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