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545342-8605-4711-8C9A-BB54495FFAE3}">
  <a:tblStyle styleId="{AA545342-8605-4711-8C9A-BB54495FF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{AA545342-8605-4711-8C9A-BB54495FFAE3}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