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78AB4F-1DDC-4D42-A24D-21F9656559A7}">
  <a:tblStyle styleId="{2D78AB4F-1DDC-4D42-A24D-21F9656559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{2D78AB4F-1DDC-4D42-A24D-21F9656559A7}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