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iqC6GLgtmBXzwvhNoOqBNx8g31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Implementation of Max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He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ap 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678050" y="1640238"/>
            <a:ext cx="847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practical demonstration of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 o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Max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eap.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00352" y="1688198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a basic practical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 of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eap.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