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gKlPW3Fkd2rVWlaz0WZ/BD4Dz2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61A84B-5E80-4A0B-80C5-80325FAB7CD1}">
  <a:tblStyle styleId="{D761A84B-5E80-4A0B-80C5-80325FAB7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8438831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84388319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Linear vs Non-linear Data Structures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770345" y="1661108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and Non-linear Data Structures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93274" y="545925"/>
            <a:ext cx="941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vs Non Linear data structures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" name="Google Shape;59;gdfd20670fb_0_9"/>
          <p:cNvGraphicFramePr/>
          <p:nvPr/>
        </p:nvGraphicFramePr>
        <p:xfrm>
          <a:off x="793275" y="18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{D761A84B-5E80-4A0B-80C5-80325FAB7CD1}</a:tableStyleId>
              </a:tblPr>
              <a:tblGrid>
                <a:gridCol w="1000750"/>
                <a:gridCol w="2722800"/>
                <a:gridCol w="3281725"/>
                <a:gridCol w="328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Linear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elements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Elements are arranged in linear order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Elements</a:t>
                      </a: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are arranged in </a:t>
                      </a: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hierarchical</a:t>
                      </a: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manner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Levels involved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level is used 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 level is used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implement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 to understand and implement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e089eab42f_0_6"/>
          <p:cNvGraphicFramePr/>
          <p:nvPr/>
        </p:nvGraphicFramePr>
        <p:xfrm>
          <a:off x="815725" y="16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{D761A84B-5E80-4A0B-80C5-80325FAB7CD1}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Traversal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Needs single run to traverse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Needs multiple runs to traverse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utilization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memory friendly and do not use memory efficiently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 memory friendly and uses memory efficiently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complexity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complexity increases with increase in size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complexity often remain same with increase in size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ge089eab42f_0_6"/>
          <p:cNvSpPr txBox="1"/>
          <p:nvPr/>
        </p:nvSpPr>
        <p:spPr>
          <a:xfrm>
            <a:off x="815724" y="540250"/>
            <a:ext cx="941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vs Non Linear data structures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843883190_0_3"/>
          <p:cNvSpPr txBox="1"/>
          <p:nvPr/>
        </p:nvSpPr>
        <p:spPr>
          <a:xfrm>
            <a:off x="755324" y="584475"/>
            <a:ext cx="941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vs Non Linear data structures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" name="Google Shape;71;ge843883190_0_3"/>
          <p:cNvGraphicFramePr/>
          <p:nvPr/>
        </p:nvGraphicFramePr>
        <p:xfrm>
          <a:off x="755325" y="19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{D761A84B-5E80-4A0B-80C5-80325FAB7CD1}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Arrays, Stacks, Queue, List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Trees, Graphs and Map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development,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algorithms, Arithmetic operations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 processing, Decision based algorithms, Graph Theory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d20670fb_0_24"/>
          <p:cNvSpPr txBox="1"/>
          <p:nvPr>
            <p:ph type="ctrTitle"/>
          </p:nvPr>
        </p:nvSpPr>
        <p:spPr>
          <a:xfrm>
            <a:off x="715275" y="43490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dfd20670fb_0_24"/>
          <p:cNvSpPr txBox="1"/>
          <p:nvPr>
            <p:ph idx="1" type="subTitle"/>
          </p:nvPr>
        </p:nvSpPr>
        <p:spPr>
          <a:xfrm>
            <a:off x="715275" y="1904900"/>
            <a:ext cx="107451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the difference between linear and non linear data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some of its applications.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