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76vDuPG9j4JKjYSoQFykoonem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913d97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0b913d971e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913d97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0b913d971e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b913d97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0b913d971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913d97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0b913d971e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913d97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0b913d971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913d97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0b913d971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913d97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0b913d971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913d97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0b913d971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913d97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0b913d971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913d97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0b913d971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913d97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0b913d971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948420" y="2102926"/>
            <a:ext cx="7247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Week 1 Classroom Session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913d971e_0_108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1</a:t>
            </a:r>
            <a:endParaRPr sz="3500"/>
          </a:p>
        </p:txBody>
      </p:sp>
      <p:sp>
        <p:nvSpPr>
          <p:cNvPr id="117" name="Google Shape;117;g10b913d971e_0_108"/>
          <p:cNvSpPr txBox="1"/>
          <p:nvPr/>
        </p:nvSpPr>
        <p:spPr>
          <a:xfrm>
            <a:off x="623949" y="1538275"/>
            <a:ext cx="7640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HTML web page where we have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with below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with name, email and phone number are well aligned along with their input element.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radio button question into the form.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drop down options with select tag.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submit button.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Include Iframe with external web page link and your own html page link.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Input Video and Audio tag with functionalities like controls, muted and autoplay.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13d971e_0_100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pic>
        <p:nvPicPr>
          <p:cNvPr id="123" name="Google Shape;123;g10b913d971e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615"/>
            <a:ext cx="4336705" cy="550498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g10b913d971e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05" y="1200615"/>
            <a:ext cx="4350095" cy="31354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b913d971e_0_3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2</a:t>
            </a:r>
            <a:endParaRPr sz="3500"/>
          </a:p>
        </p:txBody>
      </p:sp>
      <p:sp>
        <p:nvSpPr>
          <p:cNvPr id="130" name="Google Shape;130;g10b913d971e_0_37"/>
          <p:cNvSpPr txBox="1"/>
          <p:nvPr/>
        </p:nvSpPr>
        <p:spPr>
          <a:xfrm>
            <a:off x="577925" y="1205563"/>
            <a:ext cx="812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HTML web page design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have various layouts. This is only for demonstration purpose.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0b913d971e_0_37"/>
          <p:cNvSpPr/>
          <p:nvPr/>
        </p:nvSpPr>
        <p:spPr>
          <a:xfrm>
            <a:off x="951225" y="2086550"/>
            <a:ext cx="6842700" cy="4234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0b913d971e_0_37"/>
          <p:cNvSpPr/>
          <p:nvPr/>
        </p:nvSpPr>
        <p:spPr>
          <a:xfrm>
            <a:off x="997250" y="2178600"/>
            <a:ext cx="66891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Header</a:t>
            </a:r>
            <a:endParaRPr b="1" sz="1800"/>
          </a:p>
        </p:txBody>
      </p:sp>
      <p:sp>
        <p:nvSpPr>
          <p:cNvPr id="133" name="Google Shape;133;g10b913d971e_0_37"/>
          <p:cNvSpPr/>
          <p:nvPr/>
        </p:nvSpPr>
        <p:spPr>
          <a:xfrm>
            <a:off x="1028025" y="5859725"/>
            <a:ext cx="66891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Header</a:t>
            </a:r>
            <a:endParaRPr b="1" sz="1800"/>
          </a:p>
        </p:txBody>
      </p:sp>
      <p:sp>
        <p:nvSpPr>
          <p:cNvPr id="134" name="Google Shape;134;g10b913d971e_0_37"/>
          <p:cNvSpPr/>
          <p:nvPr/>
        </p:nvSpPr>
        <p:spPr>
          <a:xfrm>
            <a:off x="997250" y="2710025"/>
            <a:ext cx="66891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Navigation bar</a:t>
            </a:r>
            <a:endParaRPr b="1" sz="1800"/>
          </a:p>
        </p:txBody>
      </p:sp>
      <p:sp>
        <p:nvSpPr>
          <p:cNvPr id="135" name="Google Shape;135;g10b913d971e_0_37"/>
          <p:cNvSpPr/>
          <p:nvPr/>
        </p:nvSpPr>
        <p:spPr>
          <a:xfrm>
            <a:off x="997250" y="3254475"/>
            <a:ext cx="6689100" cy="171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Section</a:t>
            </a:r>
            <a:endParaRPr b="1" sz="1800"/>
          </a:p>
        </p:txBody>
      </p:sp>
      <p:sp>
        <p:nvSpPr>
          <p:cNvPr id="136" name="Google Shape;136;g10b913d971e_0_37"/>
          <p:cNvSpPr/>
          <p:nvPr/>
        </p:nvSpPr>
        <p:spPr>
          <a:xfrm>
            <a:off x="5645950" y="3429000"/>
            <a:ext cx="1948500" cy="74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aside</a:t>
            </a:r>
            <a:endParaRPr b="1" sz="1800"/>
          </a:p>
        </p:txBody>
      </p:sp>
      <p:sp>
        <p:nvSpPr>
          <p:cNvPr id="137" name="Google Shape;137;g10b913d971e_0_37"/>
          <p:cNvSpPr/>
          <p:nvPr/>
        </p:nvSpPr>
        <p:spPr>
          <a:xfrm>
            <a:off x="997250" y="3707975"/>
            <a:ext cx="4556700" cy="39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Article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913d971e_0_70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Output</a:t>
            </a:r>
            <a:endParaRPr sz="3500"/>
          </a:p>
        </p:txBody>
      </p:sp>
      <p:sp>
        <p:nvSpPr>
          <p:cNvPr id="143" name="Google Shape;143;g10b913d971e_0_70"/>
          <p:cNvSpPr txBox="1"/>
          <p:nvPr/>
        </p:nvSpPr>
        <p:spPr>
          <a:xfrm>
            <a:off x="623949" y="1538275"/>
            <a:ext cx="764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0b913d971e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0" y="1216675"/>
            <a:ext cx="8147801" cy="49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HTML Structure</a:t>
            </a:r>
            <a:endParaRPr sz="3500"/>
          </a:p>
        </p:txBody>
      </p:sp>
      <p:sp>
        <p:nvSpPr>
          <p:cNvPr id="61" name="Google Shape;61;p2"/>
          <p:cNvSpPr txBox="1"/>
          <p:nvPr/>
        </p:nvSpPr>
        <p:spPr>
          <a:xfrm>
            <a:off x="623949" y="1538275"/>
            <a:ext cx="76404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Doctype is used to let web browser know what version of HTML we want to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HTML5,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older version of html,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 PUBLIC "-//W3C//DTD HTML 4.01 Transitional//EN"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"http://www.w3.org/TR/html4/loose.dtd"&gt;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b913d971e_0_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Anchor Tag</a:t>
            </a:r>
            <a:endParaRPr sz="3500"/>
          </a:p>
        </p:txBody>
      </p:sp>
      <p:sp>
        <p:nvSpPr>
          <p:cNvPr id="67" name="Google Shape;67;g10b913d971e_0_7"/>
          <p:cNvSpPr txBox="1"/>
          <p:nvPr/>
        </p:nvSpPr>
        <p:spPr>
          <a:xfrm>
            <a:off x="623950" y="1157000"/>
            <a:ext cx="81057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tag is used to have links to other html web pages or links from the internet.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click on the link the associated page will open in the same tab.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 property will take the link as input in anchor tag.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anchor tag inside navigation (&lt;nav&gt;&lt;/nav&gt;) tag.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10b913d971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412" y="3620775"/>
            <a:ext cx="5006675" cy="1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b913d971e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581" y="5533200"/>
            <a:ext cx="3576334" cy="733100"/>
          </a:xfrm>
          <a:prstGeom prst="rect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g10b913d971e_0_7"/>
          <p:cNvCxnSpPr>
            <a:stCxn id="68" idx="2"/>
            <a:endCxn id="69" idx="0"/>
          </p:cNvCxnSpPr>
          <p:nvPr/>
        </p:nvCxnSpPr>
        <p:spPr>
          <a:xfrm>
            <a:off x="3701750" y="4800100"/>
            <a:ext cx="0" cy="7332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913d971e_0_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Image Tag</a:t>
            </a:r>
            <a:endParaRPr sz="3500"/>
          </a:p>
        </p:txBody>
      </p:sp>
      <p:sp>
        <p:nvSpPr>
          <p:cNvPr id="76" name="Google Shape;76;g10b913d971e_0_2"/>
          <p:cNvSpPr txBox="1"/>
          <p:nvPr/>
        </p:nvSpPr>
        <p:spPr>
          <a:xfrm>
            <a:off x="516550" y="1354150"/>
            <a:ext cx="78909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tag is used to show images in the web page.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get the image from PC or from the internet.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same location of the html file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sub folder of same location of the html file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src="images/GL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above folder where current folder is located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src="../GL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image from different folder --&gt;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src="C:\Users\....\GL Logo.jpg"&gt;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913d971e_0_1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Unordered List</a:t>
            </a:r>
            <a:endParaRPr sz="3500"/>
          </a:p>
        </p:txBody>
      </p:sp>
      <p:sp>
        <p:nvSpPr>
          <p:cNvPr id="82" name="Google Shape;82;g10b913d971e_0_12"/>
          <p:cNvSpPr txBox="1"/>
          <p:nvPr/>
        </p:nvSpPr>
        <p:spPr>
          <a:xfrm>
            <a:off x="3661725" y="2060275"/>
            <a:ext cx="525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style="list-style-type: square;"&gt; &lt;/ul&gt;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10b913d971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5" y="2230650"/>
            <a:ext cx="10382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0b913d971e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50" y="4873225"/>
            <a:ext cx="10001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0b913d971e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900" y="2568175"/>
            <a:ext cx="10096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0b913d971e_0_12"/>
          <p:cNvSpPr txBox="1"/>
          <p:nvPr/>
        </p:nvSpPr>
        <p:spPr>
          <a:xfrm>
            <a:off x="490975" y="1552375"/>
            <a:ext cx="525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style="list-style-type: circle;"&gt; &lt;/ul&gt;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0b913d971e_0_12"/>
          <p:cNvSpPr txBox="1"/>
          <p:nvPr/>
        </p:nvSpPr>
        <p:spPr>
          <a:xfrm>
            <a:off x="361075" y="4190450"/>
            <a:ext cx="525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 style="list-style-type: disc;"&gt; &lt;/ul&gt;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913d971e_0_1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Select from list</a:t>
            </a:r>
            <a:endParaRPr sz="3500"/>
          </a:p>
        </p:txBody>
      </p:sp>
      <p:sp>
        <p:nvSpPr>
          <p:cNvPr id="93" name="Google Shape;93;g10b913d971e_0_17"/>
          <p:cNvSpPr txBox="1"/>
          <p:nvPr/>
        </p:nvSpPr>
        <p:spPr>
          <a:xfrm>
            <a:off x="623949" y="1538275"/>
            <a:ext cx="76404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drop down list where we need to select one value from the list.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 name="company"&gt;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value="Benz"&gt;Benz&lt;/option&gt;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value="Hyundai"&gt;Hyundai&lt;/option&gt;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value="Rolls Royce"&gt;Rolls Royce&lt;/option&gt;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 value="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Bentley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Bentley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&lt;/option&gt;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&lt;/select&gt;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913d971e_0_2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IFrame</a:t>
            </a:r>
            <a:endParaRPr sz="3500"/>
          </a:p>
        </p:txBody>
      </p:sp>
      <p:sp>
        <p:nvSpPr>
          <p:cNvPr id="99" name="Google Shape;99;g10b913d971e_0_22"/>
          <p:cNvSpPr txBox="1"/>
          <p:nvPr/>
        </p:nvSpPr>
        <p:spPr>
          <a:xfrm>
            <a:off x="577924" y="1277450"/>
            <a:ext cx="7640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 stands for Inline Frame.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 is used to open other web pages in 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page.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open our web pages using IFrames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html page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&lt;iframe src="html link here" 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other web pages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&lt;iframe src="https://ninja.greatlearning.in/ninja_dashboard" 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913d971e_0_27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Video</a:t>
            </a:r>
            <a:endParaRPr sz="3500"/>
          </a:p>
        </p:txBody>
      </p:sp>
      <p:sp>
        <p:nvSpPr>
          <p:cNvPr id="105" name="Google Shape;105;g10b913d971e_0_27"/>
          <p:cNvSpPr txBox="1"/>
          <p:nvPr/>
        </p:nvSpPr>
        <p:spPr>
          <a:xfrm>
            <a:off x="455175" y="1170075"/>
            <a:ext cx="77529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5 Supports video and audio also.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specify the tag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 width="320" height="240"&gt;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&lt;source src="sample_960x540.mp4" type="video/mp4"&gt;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&lt;/video&gt;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 width="320" height="240"&gt;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&lt;source src="sample_960x540.mp4" type="video/mp4"&gt;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&lt;source src="sample_960x540.mp4" type="video/mp4"&gt;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&lt;/video&gt;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first video doesn’t exist second video will be played.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913d971e_0_32"/>
          <p:cNvSpPr txBox="1"/>
          <p:nvPr>
            <p:ph type="title"/>
          </p:nvPr>
        </p:nvSpPr>
        <p:spPr>
          <a:xfrm>
            <a:off x="180654" y="4173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Audio</a:t>
            </a:r>
            <a:endParaRPr sz="3500"/>
          </a:p>
        </p:txBody>
      </p:sp>
      <p:sp>
        <p:nvSpPr>
          <p:cNvPr id="111" name="Google Shape;111;g10b913d971e_0_32"/>
          <p:cNvSpPr txBox="1"/>
          <p:nvPr/>
        </p:nvSpPr>
        <p:spPr>
          <a:xfrm>
            <a:off x="623949" y="1538275"/>
            <a:ext cx="7640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video we have audio also as shown below.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&lt;audio controls muted autoplay&gt;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&lt;source src="mixkit-bird-singing-and-flapping-wings-2432.wav" type="audio/wav"&gt;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&lt;/audio&gt;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show controls like pause, mute, fullscreen, playback, etc., on the video or audio.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mute the video or audio by 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autoplay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play the video automatically. we can pause it when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will play the video or audio infinite number of times.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2015-07-18T13:17:54Z</dcterms:created>
  <dc:creator>Dr. Sudip Roy</dc:creator>
</cp:coreProperties>
</file>