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g5DrNw41U3oBTP0v4vYbCX6RP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997b3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105997b3a7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bae5f94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bae5f94f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Ordered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created with numbers or alphabets are called Ordered list.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numbers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roman numbers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with Alphabets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 // Used to hold all the list of elements together with int numbers by default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 Item 1&lt;/li&gt;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&lt;li&gt; Item 2&lt;/li&gt;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997b3a78_0_0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Sample output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05997b3a78_0_0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105997b3a78_0_0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g105997b3a7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550" y="2210738"/>
            <a:ext cx="2697925" cy="2267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g105997b3a7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75" y="1906100"/>
            <a:ext cx="3772400" cy="28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g105997b3a78_0_0"/>
          <p:cNvCxnSpPr>
            <a:stCxn id="69" idx="3"/>
            <a:endCxn id="68" idx="1"/>
          </p:cNvCxnSpPr>
          <p:nvPr/>
        </p:nvCxnSpPr>
        <p:spPr>
          <a:xfrm>
            <a:off x="4504175" y="3344237"/>
            <a:ext cx="2153400" cy="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ae5f94f0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Ordered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 </a:t>
            </a: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ebae5f94f0_0_9"/>
          <p:cNvSpPr txBox="1"/>
          <p:nvPr/>
        </p:nvSpPr>
        <p:spPr>
          <a:xfrm>
            <a:off x="731775" y="1551450"/>
            <a:ext cx="1063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Ordered list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gebae5f94f0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is shown with numbers by default.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seen practical implementation of the same.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