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hFgEa0xWTYsZqx3yfR9ZxiJPA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42802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10742802f1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7c6153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fb7c61533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lasses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class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class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class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classes are like functions in java where we have some set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written, which can be used in any of the tags we need it for.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class keyword in the tag and declare the class in head of the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bae5f94f0_0_9"/>
          <p:cNvSpPr txBox="1"/>
          <p:nvPr/>
        </p:nvSpPr>
        <p:spPr>
          <a:xfrm>
            <a:off x="731775" y="1551450"/>
            <a:ext cx="4745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 1{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Property1: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Property2: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&lt;/style&gt;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gebae5f94f0_0_9"/>
          <p:cNvSpPr txBox="1"/>
          <p:nvPr/>
        </p:nvSpPr>
        <p:spPr>
          <a:xfrm>
            <a:off x="5961075" y="1551450"/>
            <a:ext cx="5409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&lt;Tag name class =”class name 1”&gt; Text here&lt;/Tag name&gt;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&lt;Tag name class =”class name 1”&gt; Text here&lt;/Tag name&gt;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42802f1b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10742802f1b_0_0"/>
          <p:cNvSpPr txBox="1"/>
          <p:nvPr/>
        </p:nvSpPr>
        <p:spPr>
          <a:xfrm>
            <a:off x="884175" y="1338650"/>
            <a:ext cx="23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From Head tag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g10742802f1b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" name="Google Shape;76;g10742802f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00" y="1920425"/>
            <a:ext cx="46966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0742802f1b_0_0"/>
          <p:cNvPicPr preferRelativeResize="0"/>
          <p:nvPr/>
        </p:nvPicPr>
        <p:blipFill rotWithShape="1">
          <a:blip r:embed="rId4">
            <a:alphaModFix/>
          </a:blip>
          <a:srcRect b="0" l="0" r="34768" t="20729"/>
          <a:stretch/>
        </p:blipFill>
        <p:spPr>
          <a:xfrm>
            <a:off x="7359625" y="2286000"/>
            <a:ext cx="4181475" cy="20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0742802f1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200" y="3979050"/>
            <a:ext cx="4696627" cy="17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0742802f1b_0_0"/>
          <p:cNvSpPr txBox="1"/>
          <p:nvPr/>
        </p:nvSpPr>
        <p:spPr>
          <a:xfrm>
            <a:off x="884175" y="3429000"/>
            <a:ext cx="23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From Body tag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0742802f1b_0_0"/>
          <p:cNvSpPr txBox="1"/>
          <p:nvPr/>
        </p:nvSpPr>
        <p:spPr>
          <a:xfrm>
            <a:off x="7603075" y="1196800"/>
            <a:ext cx="23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g10742802f1b_0_0"/>
          <p:cNvCxnSpPr>
            <a:stCxn id="76" idx="3"/>
            <a:endCxn id="77" idx="1"/>
          </p:cNvCxnSpPr>
          <p:nvPr/>
        </p:nvCxnSpPr>
        <p:spPr>
          <a:xfrm>
            <a:off x="5433825" y="2711000"/>
            <a:ext cx="1925700" cy="59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g10742802f1b_0_0"/>
          <p:cNvCxnSpPr>
            <a:stCxn id="78" idx="3"/>
            <a:endCxn id="77" idx="1"/>
          </p:cNvCxnSpPr>
          <p:nvPr/>
        </p:nvCxnSpPr>
        <p:spPr>
          <a:xfrm flipH="1" rot="10800000">
            <a:off x="5433827" y="3309037"/>
            <a:ext cx="1925700" cy="152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7c615330_0_4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fb7c615330_0_4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HTML Class.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gfb7c615330_0_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bae5f94f0_1_0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to use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and id to style text in the page.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