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Corbel"/>
      <p:regular r:id="rId20"/>
      <p:bold r:id="rId21"/>
      <p:italic r:id="rId22"/>
      <p:boldItalic r:id="rId23"/>
    </p:embeddedFont>
    <p:embeddedFont>
      <p:font typeface="Candar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8" roundtripDataSignature="AMtx7mhVMZIFngdb7Uu8N9nxaocipU2O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8C5387-E4D8-4E0B-9EA7-F952530D1FA2}">
  <a:tblStyle styleId="{228C5387-E4D8-4E0B-9EA7-F952530D1F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22" Type="http://schemas.openxmlformats.org/officeDocument/2006/relationships/font" Target="fonts/Corbel-italic.fntdata"/><Relationship Id="rId21" Type="http://schemas.openxmlformats.org/officeDocument/2006/relationships/font" Target="fonts/Corbel-bold.fntdata"/><Relationship Id="rId24" Type="http://schemas.openxmlformats.org/officeDocument/2006/relationships/font" Target="fonts/Candara-regular.fntdata"/><Relationship Id="rId23" Type="http://schemas.openxmlformats.org/officeDocument/2006/relationships/font" Target="fonts/Corbel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andara-italic.fntdata"/><Relationship Id="rId25" Type="http://schemas.openxmlformats.org/officeDocument/2006/relationships/font" Target="fonts/Candara-bold.fntdata"/><Relationship Id="rId28" Type="http://customschemas.google.com/relationships/presentationmetadata" Target="metadata"/><Relationship Id="rId27" Type="http://schemas.openxmlformats.org/officeDocument/2006/relationships/font" Target="fonts/Candar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73d6cbb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1073d6cbbe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caf8d617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fcaf8d6174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ad0358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07ad0358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HTML Id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Id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Id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Id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551450"/>
            <a:ext cx="10638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Id’s are unique id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given to a tag to uniquely identify it.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Id’s can also help us to style the tag.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create id in the tag and declare the id in style tag which is inside head tag.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bae5f94f0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Id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yntax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gebae5f94f0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gebae5f94f0_0_9"/>
          <p:cNvSpPr txBox="1"/>
          <p:nvPr/>
        </p:nvSpPr>
        <p:spPr>
          <a:xfrm>
            <a:off x="731775" y="1551450"/>
            <a:ext cx="47454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&lt;style&gt;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#Id name 1{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Property: value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Property: value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#Id name 2{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Property: value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Property: value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&lt;/style&gt;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ebae5f94f0_0_9"/>
          <p:cNvSpPr txBox="1"/>
          <p:nvPr/>
        </p:nvSpPr>
        <p:spPr>
          <a:xfrm>
            <a:off x="5961075" y="1551450"/>
            <a:ext cx="5409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&lt;Tag name class =”Id name 1”&gt; Text here&lt;/Tag name&gt;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&lt;Tag name class =”Id name 2”&gt; Text here&lt;/Tag name&gt;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73d6cbbe9_0_0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1073d6cbbe9_0_0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75;g1073d6cbbe9_0_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6" name="Google Shape;76;g1073d6cbbe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25" y="4759950"/>
            <a:ext cx="51244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1073d6cbbe9_0_0"/>
          <p:cNvPicPr preferRelativeResize="0"/>
          <p:nvPr/>
        </p:nvPicPr>
        <p:blipFill rotWithShape="1">
          <a:blip r:embed="rId4">
            <a:alphaModFix/>
          </a:blip>
          <a:srcRect b="0" l="0" r="35839" t="0"/>
          <a:stretch/>
        </p:blipFill>
        <p:spPr>
          <a:xfrm>
            <a:off x="6810975" y="2351300"/>
            <a:ext cx="4730125" cy="163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g1073d6cbbe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3425" y="1224650"/>
            <a:ext cx="4067175" cy="300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g1073d6cbbe9_0_0"/>
          <p:cNvCxnSpPr>
            <a:stCxn id="76" idx="3"/>
            <a:endCxn id="77" idx="1"/>
          </p:cNvCxnSpPr>
          <p:nvPr/>
        </p:nvCxnSpPr>
        <p:spPr>
          <a:xfrm flipH="1" rot="10800000">
            <a:off x="5579575" y="3170475"/>
            <a:ext cx="1231500" cy="213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g1073d6cbbe9_0_0"/>
          <p:cNvCxnSpPr>
            <a:stCxn id="78" idx="3"/>
            <a:endCxn id="77" idx="1"/>
          </p:cNvCxnSpPr>
          <p:nvPr/>
        </p:nvCxnSpPr>
        <p:spPr>
          <a:xfrm>
            <a:off x="5180600" y="2729600"/>
            <a:ext cx="1630500" cy="44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caf8d6174_0_4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Id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fcaf8d6174_0_4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see HTML Id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gfcaf8d6174_0_4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7ad0358ab_0_0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Id vs HTML class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g107ad0358ab_0_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94" name="Google Shape;94;g107ad0358ab_0_0"/>
          <p:cNvGraphicFramePr/>
          <p:nvPr/>
        </p:nvGraphicFramePr>
        <p:xfrm>
          <a:off x="584800" y="163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{228C5387-E4D8-4E0B-9EA7-F952530D1FA2}</a:tableStyleId>
              </a:tblPr>
              <a:tblGrid>
                <a:gridCol w="1419175"/>
                <a:gridCol w="4433900"/>
                <a:gridCol w="443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S.No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is used to uniquely identify a tag with unique name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is not used to uniquely identify a tag.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Unique Id is </a:t>
                      </a: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given</a:t>
                      </a: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every tag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More than one tag can use the same class name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is represented with ‘#’ followed by </a:t>
                      </a: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unique</a:t>
                      </a: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name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is represented with ‘.’ followed by class name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#menu{}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&lt;div id=”menu”&gt;&lt;/div&gt;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.table1{}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&lt;div class=”table1”&gt;&lt;/div&gt;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ebae5f94f0_1_0"/>
          <p:cNvSpPr txBox="1"/>
          <p:nvPr/>
        </p:nvSpPr>
        <p:spPr>
          <a:xfrm>
            <a:off x="678045" y="1847233"/>
            <a:ext cx="996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Id’s should be unique and we can use id to style the tag.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