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35JzNumPKLy8TGWTDNnCl5ko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4ece43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fb4ece43f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Frontend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Frontend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Frontend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Frontend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475250"/>
            <a:ext cx="1063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pplication is divided into two parts.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develop GUI for the application users to make their job easy.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publish information to the users or get information from the users.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 tools are HTML, CSS, JavaScript, ReactJS.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store the data, analyse the data,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 logic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perform various tasks on the data, and many more.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tools used are Java, .Net, Python.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4ece43f0_0_5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b4ece43f0_0_5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various softwares to develop web applications for fron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tend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Sublime Text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Chrome Dev Tools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isual Studio Code in this course.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fb4ece43f0_0_5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Of Frontend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bae5f94f0_0_9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Pages designing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 for Mobile/Desktop applications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 for Smart watches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bae5f94f0_1_0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is a GUI developed with HTML, CSS, JavaScript.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is used to store the user data from frontend to the database for future purposes.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