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ix94DYi8mp32eu6fCdfP+IEYRT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a6e32e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fca6e32e5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3e5be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073e5be8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Checkbox and Radio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utton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 and Radio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 and Radio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utton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1551450"/>
            <a:ext cx="10638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 checkbox to select more than one option.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group checkboxes with name attribute.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value of option next to checkbox, we use label.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pass value of the selected checkbox to backend, we use value attribute.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type="checkbox" id="" name="" value="same as label"&gt;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&lt;label for=""&gt;Text here&lt;/label&gt;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Checkbox and Radio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utton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a6e32e54_0_10"/>
          <p:cNvSpPr txBox="1"/>
          <p:nvPr/>
        </p:nvSpPr>
        <p:spPr>
          <a:xfrm>
            <a:off x="731775" y="1551450"/>
            <a:ext cx="1063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Radio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We use radio button to select only one option from the given options.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We group them using name attribute.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 display value of option next to radio button, we use label.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the value selected to backend, we use value attribute where we give label data.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type="radio" id="" name="" value="same as label"&gt;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 for=""&gt;Text here&lt;/label&gt;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ca6e32e54_0_1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Checkbox and Radio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utton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fca6e32e54_0_1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73e5be84b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073e5be84b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073e5be84b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g1073e5be8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775" y="1459400"/>
            <a:ext cx="4153320" cy="44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073e5be8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459400"/>
            <a:ext cx="6360325" cy="483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Checkbox and Radio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utton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Checkbox and Radio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utton.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bae5f94f0_1_0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 is used to select one or more than one option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hereas radio button is used to select only one option.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implementation of the same.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