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orbel"/>
      <p:regular r:id="rId19"/>
      <p:bold r:id="rId20"/>
      <p:italic r:id="rId21"/>
      <p:boldItalic r:id="rId22"/>
    </p:embeddedFont>
    <p:embeddedFont>
      <p:font typeface="Canda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7" roundtripDataSignature="AMtx7mg/B2okU9jBPnMxj3sKjrnNyjB6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22" Type="http://schemas.openxmlformats.org/officeDocument/2006/relationships/font" Target="fonts/Corbel-boldItalic.fntdata"/><Relationship Id="rId21" Type="http://schemas.openxmlformats.org/officeDocument/2006/relationships/font" Target="fonts/Corbel-italic.fntdata"/><Relationship Id="rId24" Type="http://schemas.openxmlformats.org/officeDocument/2006/relationships/font" Target="fonts/Candara-bold.fntdata"/><Relationship Id="rId23" Type="http://schemas.openxmlformats.org/officeDocument/2006/relationships/font" Target="fonts/Canda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boldItalic.fntdata"/><Relationship Id="rId25" Type="http://schemas.openxmlformats.org/officeDocument/2006/relationships/font" Target="fonts/Candara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Corbel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ed7642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105ed7642a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b4a786c1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fb4a786c10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b4a786c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fb4a786c10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tructure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tructure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Doctype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emonstration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ructure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5514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HTML page will have tags.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ags are like keywords which serve various purposes.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doctype to let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web browser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 what version of HTML we are using.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the code we write should be between &lt;html&gt;  &lt;/html&gt; (html tag).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Inside HTML Tags we have &lt;head&gt; &lt;/head&gt; tag and &lt;body&gt;  &lt;/body&gt;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5ed7642ae_0_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Doctype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105ed7642ae_0_0"/>
          <p:cNvSpPr txBox="1"/>
          <p:nvPr/>
        </p:nvSpPr>
        <p:spPr>
          <a:xfrm>
            <a:off x="731775" y="1551450"/>
            <a:ext cx="10638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Doctype is used to let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web browser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 what version of HTML we want to use.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We have to specify doctype without fail. Else, we are forcing the web browser to take a best guess of the web page and execute it.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HTML5,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older version of html,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&lt;!DOCTYPE HTML PUBLIC "-//W3C//DTD HTML 4.01 Transitional//EN"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"http://www.w3.org/TR/html4/loose.dtd"&gt;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105ed7642ae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ebae5f94f0_0_9"/>
          <p:cNvSpPr txBox="1"/>
          <p:nvPr/>
        </p:nvSpPr>
        <p:spPr>
          <a:xfrm>
            <a:off x="731775" y="1338650"/>
            <a:ext cx="10638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code written in Head tag will not be seen in the Web Page.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We can have information related to the document in head tag like title of the web page or various styles of the HTML tags or a CSS file link.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In head tag we will include the styles or design of various tags which are in body.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" name="Google Shape;75;gebae5f94f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75" y="3733788"/>
            <a:ext cx="4163676" cy="288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ebae5f94f0_0_9"/>
          <p:cNvPicPr preferRelativeResize="0"/>
          <p:nvPr/>
        </p:nvPicPr>
        <p:blipFill rotWithShape="1">
          <a:blip r:embed="rId4">
            <a:alphaModFix/>
          </a:blip>
          <a:srcRect b="3779" l="0" r="0" t="-3780"/>
          <a:stretch/>
        </p:blipFill>
        <p:spPr>
          <a:xfrm>
            <a:off x="4917149" y="3691725"/>
            <a:ext cx="3837925" cy="29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b4a786c10_0_4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fb4a786c10_0_4"/>
          <p:cNvSpPr txBox="1"/>
          <p:nvPr/>
        </p:nvSpPr>
        <p:spPr>
          <a:xfrm>
            <a:off x="584800" y="1338650"/>
            <a:ext cx="1063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we write in the body will be seen on the web page.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All the tags used in the web page will be declared here. The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styling of these tags can also be done here.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24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utput: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83;gfb4a786c10_0_4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4" name="Google Shape;84;gfb4a786c10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775" y="3332850"/>
            <a:ext cx="2916375" cy="3232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fb4a786c10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850" y="4610463"/>
            <a:ext cx="2916375" cy="677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6" name="Google Shape;86;gfb4a786c10_0_4"/>
          <p:cNvCxnSpPr>
            <a:stCxn id="84" idx="3"/>
            <a:endCxn id="85" idx="1"/>
          </p:cNvCxnSpPr>
          <p:nvPr/>
        </p:nvCxnSpPr>
        <p:spPr>
          <a:xfrm>
            <a:off x="3648150" y="4949349"/>
            <a:ext cx="1781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4a786c10_0_1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Practical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emonstration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fb4a786c10_0_10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practical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emonstration of head and body tag.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gfb4a786c10_0_1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ebae5f94f0_1_0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tag contains information related to the document like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web page, various styles of the HTML tags in the web page.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written in body tag will be seen in web page.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