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hgbL23YB/nJFegE0S2QqgjeusD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324e027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10324e0277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Heading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utput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Heading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475250"/>
            <a:ext cx="10638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Heading Tag is used to set various levels of headers in HTML Pages.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6 levels of Header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&lt;h1&gt; Heading here &lt;/h1&gt;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&lt;h2&gt; Heading here &lt;/h2&gt;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&lt;h6&gt; Heading here &lt;/h6&gt;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good practice that as we go down the page, the heading level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either decrease or remain constant.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1" name="Google Shape;61;gdfd20670fb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3025" y="1338650"/>
            <a:ext cx="1604494" cy="2993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24e0277f_0_1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utput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0324e0277f_0_1"/>
          <p:cNvSpPr txBox="1"/>
          <p:nvPr/>
        </p:nvSpPr>
        <p:spPr>
          <a:xfrm>
            <a:off x="731775" y="14752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68;g10324e0277f_0_1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9" name="Google Shape;69;g10324e0277f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9375" y="1778075"/>
            <a:ext cx="1604494" cy="2993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g10324e0277f_0_1"/>
          <p:cNvPicPr preferRelativeResize="0"/>
          <p:nvPr/>
        </p:nvPicPr>
        <p:blipFill rotWithShape="1">
          <a:blip r:embed="rId4">
            <a:alphaModFix/>
          </a:blip>
          <a:srcRect b="0" l="0" r="0" t="15354"/>
          <a:stretch/>
        </p:blipFill>
        <p:spPr>
          <a:xfrm>
            <a:off x="731775" y="2364362"/>
            <a:ext cx="5173725" cy="184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g10324e0277f_0_1"/>
          <p:cNvCxnSpPr>
            <a:stCxn id="70" idx="3"/>
            <a:endCxn id="69" idx="1"/>
          </p:cNvCxnSpPr>
          <p:nvPr/>
        </p:nvCxnSpPr>
        <p:spPr>
          <a:xfrm flipH="1" rot="10800000">
            <a:off x="5905500" y="3274974"/>
            <a:ext cx="1803900" cy="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Heading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ebae5f94f0_0_9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see implementation of Header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ebae5f94f0_1_0"/>
          <p:cNvSpPr txBox="1"/>
          <p:nvPr/>
        </p:nvSpPr>
        <p:spPr>
          <a:xfrm>
            <a:off x="678045" y="1847233"/>
            <a:ext cx="99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tags are used to set various levels of heading in HTML page.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also see implementation of Head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tag.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