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jPDncCQAhgJJFRlSD/US/ouf4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e1ea9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https://wordpress.org/openverse/photos/efbb3cc0-4416-4bbc-9835-174c015b0dfc</a:t>
            </a:r>
            <a:endParaRPr/>
          </a:p>
        </p:txBody>
      </p:sp>
      <p:sp>
        <p:nvSpPr>
          <p:cNvPr id="63" name="Google Shape;63;g105e1ea9f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tag is used to show images in the web page.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get the image from PC or from the internet.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&lt;img src = “your image path here”&gt;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e1ea9f78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5e1ea9f78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5e1ea9f78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5e1ea9f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75" y="2177500"/>
            <a:ext cx="3316150" cy="174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105e1ea9f78_0_0"/>
          <p:cNvCxnSpPr>
            <a:stCxn id="68" idx="3"/>
            <a:endCxn id="70" idx="1"/>
          </p:cNvCxnSpPr>
          <p:nvPr/>
        </p:nvCxnSpPr>
        <p:spPr>
          <a:xfrm>
            <a:off x="4047925" y="3051912"/>
            <a:ext cx="224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1" name="Google Shape;71;g105e1ea9f7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325" y="1937475"/>
            <a:ext cx="5317100" cy="222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Image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 implementation.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ebae5f94f0_1_0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how to implement Image tag in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