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Corbel"/>
      <p:regular r:id="rId18"/>
      <p:bold r:id="rId19"/>
      <p:italic r:id="rId20"/>
      <p:boldItalic r:id="rId21"/>
    </p:embeddedFont>
    <p:embeddedFont>
      <p:font typeface="Candar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6" roundtripDataSignature="AMtx7miFz88Ou5kz5p0snablVtthy27q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italic.fntdata"/><Relationship Id="rId22" Type="http://schemas.openxmlformats.org/officeDocument/2006/relationships/font" Target="fonts/Candara-regular.fntdata"/><Relationship Id="rId21" Type="http://schemas.openxmlformats.org/officeDocument/2006/relationships/font" Target="fonts/Corbel-boldItalic.fntdata"/><Relationship Id="rId24" Type="http://schemas.openxmlformats.org/officeDocument/2006/relationships/font" Target="fonts/Candara-italic.fntdata"/><Relationship Id="rId23" Type="http://schemas.openxmlformats.org/officeDocument/2006/relationships/font" Target="fonts/Candar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Candar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Corbel-bold.fntdata"/><Relationship Id="rId18" Type="http://schemas.openxmlformats.org/officeDocument/2006/relationships/font" Target="fonts/Corbel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b42578a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fb42578a3b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73d776f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g1073d776f4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bae5f94f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ebae5f94f0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endParaRPr b="1" i="0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847233"/>
            <a:ext cx="9969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output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mplementation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731775" y="1551450"/>
            <a:ext cx="106386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 Tag: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 tag is used to create tables.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the data regarding table is inside table tag.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Row Tag: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Used to create new rows in the table. This is used inside Table Tag.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 Head Tag: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Used to create table header. This is used inside row tag.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Tag: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is used to enter data in row. This is used inside row tag.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60;gdfd20670fb_0_9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b42578a3b_0_5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yntax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fb42578a3b_0_5"/>
          <p:cNvSpPr txBox="1"/>
          <p:nvPr/>
        </p:nvSpPr>
        <p:spPr>
          <a:xfrm>
            <a:off x="731775" y="1551450"/>
            <a:ext cx="52164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 Tag: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&lt;table&gt;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…..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&lt;/table&gt;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Row Tag: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&lt;tr&gt;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&lt;/tr&gt;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67;gfb42578a3b_0_5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gfb42578a3b_0_5"/>
          <p:cNvSpPr txBox="1"/>
          <p:nvPr/>
        </p:nvSpPr>
        <p:spPr>
          <a:xfrm>
            <a:off x="3917400" y="1551450"/>
            <a:ext cx="51408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Head Tag: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&lt;tr&gt;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&lt;th&gt;Column 1&lt;/th&gt;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&lt;th&gt;Column 2&lt;/th&gt;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&lt;/tr&gt;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Tag: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&lt;tr&gt;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&lt;td&gt;Column 1 Data&lt;/td&gt;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&lt;td&gt;Column 2 Data&lt;/td&gt;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&lt;/tr&gt;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73d776f43_0_0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Sample output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74;g1073d776f43_0_0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5" name="Google Shape;75;g1073d776f4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800" y="1338650"/>
            <a:ext cx="2563175" cy="511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g1073d776f43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5052" y="3009325"/>
            <a:ext cx="3256075" cy="17760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77" name="Google Shape;77;g1073d776f43_0_0"/>
          <p:cNvCxnSpPr>
            <a:stCxn id="75" idx="3"/>
            <a:endCxn id="76" idx="1"/>
          </p:cNvCxnSpPr>
          <p:nvPr/>
        </p:nvCxnSpPr>
        <p:spPr>
          <a:xfrm>
            <a:off x="3405975" y="3897350"/>
            <a:ext cx="3499200" cy="0"/>
          </a:xfrm>
          <a:prstGeom prst="straightConnector1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bae5f94f0_0_9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mplementation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ebae5f94f0_0_9"/>
          <p:cNvSpPr txBox="1"/>
          <p:nvPr/>
        </p:nvSpPr>
        <p:spPr>
          <a:xfrm>
            <a:off x="731775" y="1551450"/>
            <a:ext cx="1063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Let’s see Table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mplementation.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" name="Google Shape;84;gebae5f94f0_0_9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bae5f94f0_1_0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ebae5f94f0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ebae5f94f0_1_0"/>
          <p:cNvSpPr txBox="1"/>
          <p:nvPr/>
        </p:nvSpPr>
        <p:spPr>
          <a:xfrm>
            <a:off x="678045" y="1847233"/>
            <a:ext cx="9969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seen how to create table in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create as many tables as needed.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