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idAUkmeInYnVDXDHCQe5/iNzpb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Introduction to Forms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Forms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Introduction to Forms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Forms are nothing but collect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information from the user/s on paper, in real world.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Similarly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we have forms in web pages everywhere over the world to collect information.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These forms are designed with the help of frontend tools like HTML.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An advantage of web forms is that we can avoid incorrect entry into some specific fields like, characters in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phone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number entry, Missing some important information like name, email address and many more.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Introduction to Forms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bae5f94f0_0_9"/>
          <p:cNvSpPr txBox="1"/>
          <p:nvPr/>
        </p:nvSpPr>
        <p:spPr>
          <a:xfrm>
            <a:off x="731775" y="1551450"/>
            <a:ext cx="106386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hide password while login to various web page accounts.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Forms in HTML can also push the collected data to backend, where data is processed and stored for future use.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Forms contain various features like radio buttons, check bocks, date and time and many more.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are used to group information and send to other files like javascript for further processing with the help of submit button.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