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CHgot3zJvVXEDEiAE0d9vDK2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fbaed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6fbaed24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Input elements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elements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elements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elements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elements are like scanner class in java which take input from users.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java scanner class input, we can also accept specific type of data like numbers, text, password, calendar radio buttons and many more.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of input you want to accept here”&gt;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fbaed242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6fbaed242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6fbaed242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6fbaed2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659575"/>
            <a:ext cx="5715782" cy="44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6fbaed2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498" y="1659575"/>
            <a:ext cx="4032400" cy="265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g106fbaed242_0_0"/>
          <p:cNvCxnSpPr>
            <a:endCxn id="69" idx="1"/>
          </p:cNvCxnSpPr>
          <p:nvPr/>
        </p:nvCxnSpPr>
        <p:spPr>
          <a:xfrm flipH="1" rot="10800000">
            <a:off x="6290398" y="2985375"/>
            <a:ext cx="1433100" cy="216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elements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Input elements.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some of the input elements used in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