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irg8hPP4IYU+DIhVWviZMUSITc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65e671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65e67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0665e6714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65e6714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65e671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665e6714e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65e6714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65e671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665e6714e_0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Creating 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HTML File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HTML File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Open Visual Studio Code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Click on file/New File.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Step 3 : Write html code.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Save the File with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.html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extension at any location of your choice.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Now you can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edit your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html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file(if required) later.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10665e671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482200"/>
            <a:ext cx="8125701" cy="43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665e6714e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g10665e6714e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0665e6714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254275"/>
            <a:ext cx="6114924" cy="51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0665e6714e_0_16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Writing HTML Code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g10665e6714e_0_16"/>
          <p:cNvCxnSpPr/>
          <p:nvPr/>
        </p:nvCxnSpPr>
        <p:spPr>
          <a:xfrm>
            <a:off x="572925" y="9418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10665e6714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0" y="1338650"/>
            <a:ext cx="8319074" cy="47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0665e6714e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Saving File With .html Extension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10665e6714e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create HTML files in VSC and the use of explorer in VSC.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