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Qqw3sKtT6sK97CPY/UnQCVSH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d36b3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3d36b388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Hr and Br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and Br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and Br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 and Br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 Tag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draw line where needed in the web page.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&lt;hr&gt; &lt;/hr&gt;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&lt;hr&gt;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&lt;hr /&gt;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 Tag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go to next line or break sentence in a paragraph.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&lt;br&gt;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&lt;br /&gt;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d36b3884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3d36b3884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3d36b3884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3d36b38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50" y="1551450"/>
            <a:ext cx="6234724" cy="278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103d36b3884_0_0"/>
          <p:cNvCxnSpPr/>
          <p:nvPr/>
        </p:nvCxnSpPr>
        <p:spPr>
          <a:xfrm>
            <a:off x="6936774" y="2830288"/>
            <a:ext cx="1077900" cy="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0" name="Google Shape;70;g103d36b388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875" y="1905300"/>
            <a:ext cx="3558025" cy="22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 and Br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hr and br tag implementation.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is used to draw line.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 is used to break line or move to next line.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