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Franklin Gothic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E8NUD2nYYQQ/ruFM2Rko1y/a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Franklin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0bc2f36d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110bc2f36d6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0bc2f36d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10bc2f36d6_1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0bc2f36d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10bc2f36d6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f90a8e9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10f90a8e980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f90a8e98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10f90a8e980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0bc2f36d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110bc2f36d6_1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0bc2f36d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110bc2f36d6_1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1b6482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d1b6482d7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b1ac0e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10b1ac0ea6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0bc2f36d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10bc2f36d6_1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f90a8e9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10f90a8e980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f90a8e98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0f90a8e980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f90a8e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10f90a8e98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0bc2f36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10bc2f36d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/>
          <p:nvPr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0">
                <a:srgbClr val="166018"/>
              </a:gs>
              <a:gs pos="1000">
                <a:srgbClr val="166018"/>
              </a:gs>
              <a:gs pos="52000">
                <a:srgbClr val="00B0F0"/>
              </a:gs>
              <a:gs pos="100000">
                <a:srgbClr val="17365D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TECHNOLOGY ROORKEE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7895" y="-1281"/>
            <a:ext cx="755828" cy="73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8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8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" name="Google Shape;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180653" y="1173984"/>
            <a:ext cx="8768137" cy="522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>
  <p:cSld name="Last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" name="Google Shape;31;p11"/>
          <p:cNvCxnSpPr/>
          <p:nvPr/>
        </p:nvCxnSpPr>
        <p:spPr>
          <a:xfrm>
            <a:off x="3595524" y="3619535"/>
            <a:ext cx="2009553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180654" y="1132413"/>
            <a:ext cx="4288604" cy="480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180654" y="1613043"/>
            <a:ext cx="4288604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4645025" y="1125166"/>
            <a:ext cx="4242121" cy="487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9"/>
          <p:cNvSpPr txBox="1"/>
          <p:nvPr>
            <p:ph idx="4" type="body"/>
          </p:nvPr>
        </p:nvSpPr>
        <p:spPr>
          <a:xfrm>
            <a:off x="4645025" y="1613043"/>
            <a:ext cx="4242121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pic>
        <p:nvPicPr>
          <p:cNvPr id="39" name="Google Shape;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9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9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" name="Google Shape;4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10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10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" name="Google Shape;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idx="4294967295" type="title"/>
          </p:nvPr>
        </p:nvSpPr>
        <p:spPr>
          <a:xfrm>
            <a:off x="948420" y="2102926"/>
            <a:ext cx="7247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/>
              <a:t>Week 4 Classroom Session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0bc2f36d6_1_12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Display message in page</a:t>
            </a:r>
            <a:endParaRPr sz="3500"/>
          </a:p>
        </p:txBody>
      </p:sp>
      <p:sp>
        <p:nvSpPr>
          <p:cNvPr id="131" name="Google Shape;131;g110bc2f36d6_1_12"/>
          <p:cNvSpPr txBox="1"/>
          <p:nvPr/>
        </p:nvSpPr>
        <p:spPr>
          <a:xfrm>
            <a:off x="509875" y="1216075"/>
            <a:ext cx="79632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let browser display Pop up messages in the web page.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alert(“message here”)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works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browser console.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alert(“Hi Students”)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code will show a message “Hi Students” in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page as shown below.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g110bc2f36d6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925" y="3944000"/>
            <a:ext cx="65246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0bc2f36d6_1_18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Problem Statement 1</a:t>
            </a:r>
            <a:endParaRPr sz="3500"/>
          </a:p>
        </p:txBody>
      </p:sp>
      <p:sp>
        <p:nvSpPr>
          <p:cNvPr id="138" name="Google Shape;138;g110bc2f36d6_1_18"/>
          <p:cNvSpPr txBox="1"/>
          <p:nvPr/>
        </p:nvSpPr>
        <p:spPr>
          <a:xfrm>
            <a:off x="509875" y="1216075"/>
            <a:ext cx="7963200" cy="5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javascript and create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Diamond pattern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first half number of rows ‘n’ to get the output as 2n-1 rows diamond pattern.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Sand Glass pattern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number of rows needed in first half of the sand pattern.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Armstrong number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the code needed to check if the given number is armstrong number.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153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 the number is 3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+ 5</a:t>
            </a:r>
            <a:r>
              <a:rPr baseline="30000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+ 3</a:t>
            </a:r>
            <a:r>
              <a:rPr baseline="30000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153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number is Armstrong number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0bc2f36d6_1_35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Sample Output</a:t>
            </a:r>
            <a:endParaRPr sz="3500"/>
          </a:p>
        </p:txBody>
      </p:sp>
      <p:sp>
        <p:nvSpPr>
          <p:cNvPr id="144" name="Google Shape;144;g110bc2f36d6_1_35"/>
          <p:cNvSpPr txBox="1"/>
          <p:nvPr/>
        </p:nvSpPr>
        <p:spPr>
          <a:xfrm>
            <a:off x="509875" y="1081075"/>
            <a:ext cx="2194500" cy="44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Diamond Pattern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110bc2f36d6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000" y="1644575"/>
            <a:ext cx="2194406" cy="45685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g110bc2f36d6_1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00" y="1644575"/>
            <a:ext cx="2257425" cy="438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g110bc2f36d6_1_35"/>
          <p:cNvPicPr preferRelativeResize="0"/>
          <p:nvPr/>
        </p:nvPicPr>
        <p:blipFill rotWithShape="1">
          <a:blip r:embed="rId5">
            <a:alphaModFix/>
          </a:blip>
          <a:srcRect b="0" l="2177" r="1918" t="0"/>
          <a:stretch/>
        </p:blipFill>
        <p:spPr>
          <a:xfrm>
            <a:off x="5344725" y="3342825"/>
            <a:ext cx="3634526" cy="11212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g110bc2f36d6_1_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4719" y="1644569"/>
            <a:ext cx="3634524" cy="1406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g110bc2f36d6_1_35"/>
          <p:cNvSpPr txBox="1"/>
          <p:nvPr/>
        </p:nvSpPr>
        <p:spPr>
          <a:xfrm>
            <a:off x="3024475" y="1081075"/>
            <a:ext cx="2194500" cy="44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Sand glass Pattern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10bc2f36d6_1_35"/>
          <p:cNvSpPr txBox="1"/>
          <p:nvPr/>
        </p:nvSpPr>
        <p:spPr>
          <a:xfrm>
            <a:off x="5417350" y="1081075"/>
            <a:ext cx="2194500" cy="44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Armstrong number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f90a8e980_0_26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Problem Statement 2</a:t>
            </a:r>
            <a:endParaRPr sz="3500"/>
          </a:p>
        </p:txBody>
      </p:sp>
      <p:sp>
        <p:nvSpPr>
          <p:cNvPr id="156" name="Google Shape;156;g10f90a8e980_0_26"/>
          <p:cNvSpPr txBox="1"/>
          <p:nvPr/>
        </p:nvSpPr>
        <p:spPr>
          <a:xfrm>
            <a:off x="509875" y="1538275"/>
            <a:ext cx="7963200" cy="4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Banking page with the below options.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Deposit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Withdraw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Transfer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Logout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options 1/2 are selected, take amount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user. When 3 is selected, take bank number and amount to be transferred from the user and when 0 is selected, terminate the loop.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any other number is entered other than 0/1/2/3, print “enter a valid option” in console and take input again.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repeating the loop till 0 is entered.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that the minimum balance is Rs 1000/-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taking the inputs from user, do the necessary calculations and print the final bank balance.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f90a8e980_0_31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Sample Output</a:t>
            </a:r>
            <a:endParaRPr sz="3500"/>
          </a:p>
        </p:txBody>
      </p:sp>
      <p:pic>
        <p:nvPicPr>
          <p:cNvPr id="162" name="Google Shape;162;g10f90a8e980_0_31"/>
          <p:cNvPicPr preferRelativeResize="0"/>
          <p:nvPr/>
        </p:nvPicPr>
        <p:blipFill rotWithShape="1">
          <a:blip r:embed="rId3">
            <a:alphaModFix/>
          </a:blip>
          <a:srcRect b="0" l="0" r="22773" t="0"/>
          <a:stretch/>
        </p:blipFill>
        <p:spPr>
          <a:xfrm>
            <a:off x="333050" y="1415025"/>
            <a:ext cx="3540475" cy="4568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g10f90a8e980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1774" y="2443925"/>
            <a:ext cx="4751726" cy="376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g10f90a8e980_0_31"/>
          <p:cNvPicPr preferRelativeResize="0"/>
          <p:nvPr/>
        </p:nvPicPr>
        <p:blipFill rotWithShape="1">
          <a:blip r:embed="rId5">
            <a:alphaModFix/>
          </a:blip>
          <a:srcRect b="13359" l="36987" r="5712" t="0"/>
          <a:stretch/>
        </p:blipFill>
        <p:spPr>
          <a:xfrm>
            <a:off x="4817450" y="1074450"/>
            <a:ext cx="3221874" cy="1242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0bc2f36d6_1_23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Problem Statement 3</a:t>
            </a:r>
            <a:endParaRPr sz="3500"/>
          </a:p>
        </p:txBody>
      </p:sp>
      <p:sp>
        <p:nvSpPr>
          <p:cNvPr id="170" name="Google Shape;170;g110bc2f36d6_1_23"/>
          <p:cNvSpPr txBox="1"/>
          <p:nvPr/>
        </p:nvSpPr>
        <p:spPr>
          <a:xfrm>
            <a:off x="509875" y="1538275"/>
            <a:ext cx="79632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week 2 classroom sign up problem and perform password verification.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Sign Up page check if the password and re-enter password matches or not. If doesn’t match, show an alert message.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username and password are registered and are correct, allow the user to see home page.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all the form validations work. Only after the form is validated, invoke the function to check password.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0bc2f36d6_1_28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Sample Output</a:t>
            </a:r>
            <a:endParaRPr sz="3500"/>
          </a:p>
        </p:txBody>
      </p:sp>
      <p:sp>
        <p:nvSpPr>
          <p:cNvPr id="176" name="Google Shape;176;g110bc2f36d6_1_28"/>
          <p:cNvSpPr txBox="1"/>
          <p:nvPr/>
        </p:nvSpPr>
        <p:spPr>
          <a:xfrm>
            <a:off x="509875" y="1538275"/>
            <a:ext cx="796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110bc2f36d6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800" y="1369950"/>
            <a:ext cx="6522404" cy="45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1b6482d7e_0_0"/>
          <p:cNvSpPr txBox="1"/>
          <p:nvPr>
            <p:ph type="title"/>
          </p:nvPr>
        </p:nvSpPr>
        <p:spPr>
          <a:xfrm>
            <a:off x="333054" y="188715"/>
            <a:ext cx="704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Introduction to JavaScript</a:t>
            </a:r>
            <a:endParaRPr sz="3500"/>
          </a:p>
        </p:txBody>
      </p:sp>
      <p:sp>
        <p:nvSpPr>
          <p:cNvPr id="61" name="Google Shape;61;gd1b6482d7e_0_0"/>
          <p:cNvSpPr txBox="1"/>
          <p:nvPr/>
        </p:nvSpPr>
        <p:spPr>
          <a:xfrm>
            <a:off x="623949" y="1081075"/>
            <a:ext cx="7640400" cy="30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is a interpreted scripting language which supports cross-platform and is lightweight in nature.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is used on both client side(in the browsers) and server side to handle requests at backend(node js).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enables client to interact with web pages dynamically and do some logic operations on each event they trigger.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b1ac0ea68_0_0"/>
          <p:cNvSpPr txBox="1"/>
          <p:nvPr>
            <p:ph type="title"/>
          </p:nvPr>
        </p:nvSpPr>
        <p:spPr>
          <a:xfrm>
            <a:off x="333054" y="188715"/>
            <a:ext cx="704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How to create a JS file</a:t>
            </a:r>
            <a:endParaRPr sz="3500"/>
          </a:p>
        </p:txBody>
      </p:sp>
      <p:sp>
        <p:nvSpPr>
          <p:cNvPr id="67" name="Google Shape;67;g10b1ac0ea68_0_0"/>
          <p:cNvSpPr txBox="1"/>
          <p:nvPr/>
        </p:nvSpPr>
        <p:spPr>
          <a:xfrm>
            <a:off x="623949" y="1462075"/>
            <a:ext cx="7640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file with the filename(index) and with the extension as .js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 your javascript code inside the file.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g10b1ac0ea6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800" y="2897400"/>
            <a:ext cx="280987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0b1ac0ea68_0_0"/>
          <p:cNvSpPr txBox="1"/>
          <p:nvPr/>
        </p:nvSpPr>
        <p:spPr>
          <a:xfrm>
            <a:off x="751799" y="3946500"/>
            <a:ext cx="764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g10b1ac0ea6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250" y="2992388"/>
            <a:ext cx="23526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10b1ac0ea68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630950"/>
            <a:ext cx="8715450" cy="7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bc2f36d6_1_41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Ways to execute Javascript</a:t>
            </a:r>
            <a:endParaRPr sz="3500"/>
          </a:p>
        </p:txBody>
      </p:sp>
      <p:sp>
        <p:nvSpPr>
          <p:cNvPr id="77" name="Google Shape;77;g110bc2f36d6_1_41"/>
          <p:cNvSpPr txBox="1"/>
          <p:nvPr/>
        </p:nvSpPr>
        <p:spPr>
          <a:xfrm>
            <a:off x="509875" y="1538275"/>
            <a:ext cx="79632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two ways to execute javascript.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.js file and run it with terminal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javascript code in script tag in html file as shown below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write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tag anywhere in the html 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write any number of scripts we want in the html 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 of the script tag execution will happen as written in the html page on first come first serve basis.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g110bc2f36d6_1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924" y="4008125"/>
            <a:ext cx="3266250" cy="2529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g110bc2f36d6_1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8539" y="4273325"/>
            <a:ext cx="2971800" cy="1838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g110bc2f36d6_1_41"/>
          <p:cNvPicPr preferRelativeResize="0"/>
          <p:nvPr/>
        </p:nvPicPr>
        <p:blipFill rotWithShape="1">
          <a:blip r:embed="rId5">
            <a:alphaModFix/>
          </a:blip>
          <a:srcRect b="45498" l="81692" r="0" t="0"/>
          <a:stretch/>
        </p:blipFill>
        <p:spPr>
          <a:xfrm>
            <a:off x="414250" y="4550425"/>
            <a:ext cx="1595601" cy="3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10bc2f36d6_1_41"/>
          <p:cNvPicPr preferRelativeResize="0"/>
          <p:nvPr/>
        </p:nvPicPr>
        <p:blipFill rotWithShape="1">
          <a:blip r:embed="rId5">
            <a:alphaModFix/>
          </a:blip>
          <a:srcRect b="0" l="0" r="85741" t="45498"/>
          <a:stretch/>
        </p:blipFill>
        <p:spPr>
          <a:xfrm>
            <a:off x="414250" y="4999500"/>
            <a:ext cx="1242724" cy="3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Arithmetic and Logical Operations</a:t>
            </a:r>
            <a:endParaRPr sz="3500"/>
          </a:p>
        </p:txBody>
      </p:sp>
      <p:sp>
        <p:nvSpPr>
          <p:cNvPr id="87" name="Google Shape;87;p2"/>
          <p:cNvSpPr txBox="1"/>
          <p:nvPr/>
        </p:nvSpPr>
        <p:spPr>
          <a:xfrm>
            <a:off x="251750" y="1155225"/>
            <a:ext cx="3977700" cy="329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x=12,y=13;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console.log(10.5 + 20.25);  // 30.75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console.log(x - y); // -1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console.log(x * y); // 156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console.log(x / y); // 0.9230769230..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console.log(x % y);// 12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console.log(2**3); // 8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console.log(++x); // 13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4712625" y="1231425"/>
            <a:ext cx="3873900" cy="213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first=true,second=false;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console.log(first &amp;&amp; second)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console.log(first || second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console.log(!first)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console.log(!second)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900" y="4628150"/>
            <a:ext cx="2424075" cy="18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9375" y="3429000"/>
            <a:ext cx="1579600" cy="12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f90a8e980_0_15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Branching (If else..) in JS</a:t>
            </a:r>
            <a:endParaRPr sz="3500"/>
          </a:p>
        </p:txBody>
      </p:sp>
      <p:sp>
        <p:nvSpPr>
          <p:cNvPr id="96" name="Google Shape;96;g10f90a8e980_0_15"/>
          <p:cNvSpPr txBox="1"/>
          <p:nvPr/>
        </p:nvSpPr>
        <p:spPr>
          <a:xfrm>
            <a:off x="509875" y="1538275"/>
            <a:ext cx="79632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Branching is nothing but if else conditions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supports as many if,or if else statements just like java.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first=true,second=false;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if(first==true){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console.log("First variable is true")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console.log("Semicolon is not necessary JavaScript")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10f90a8e980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000" y="5499890"/>
            <a:ext cx="3383914" cy="413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f90a8e980_0_20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Looping in JS</a:t>
            </a:r>
            <a:endParaRPr sz="3500"/>
          </a:p>
        </p:txBody>
      </p:sp>
      <p:sp>
        <p:nvSpPr>
          <p:cNvPr id="103" name="Google Shape;103;g10f90a8e980_0_20"/>
          <p:cNvSpPr txBox="1"/>
          <p:nvPr/>
        </p:nvSpPr>
        <p:spPr>
          <a:xfrm>
            <a:off x="509875" y="1538275"/>
            <a:ext cx="79632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 are useful when we want to run a piece of code over and over again, and in each iteration print or use a different value in logic.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three basic versions of loops. (for,while,do-while)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0f90a8e980_0_20"/>
          <p:cNvSpPr txBox="1"/>
          <p:nvPr/>
        </p:nvSpPr>
        <p:spPr>
          <a:xfrm>
            <a:off x="608700" y="4370000"/>
            <a:ext cx="2429100" cy="14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for(var i=0;i&lt;10;i++)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console.log(i);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10f90a8e980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9588" y="4238162"/>
            <a:ext cx="554600" cy="16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0f90a8e980_0_20"/>
          <p:cNvSpPr txBox="1"/>
          <p:nvPr/>
        </p:nvSpPr>
        <p:spPr>
          <a:xfrm>
            <a:off x="4475075" y="4078250"/>
            <a:ext cx="2567100" cy="20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i=0;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while(i&lt;10)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console.log(i);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i++;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10f90a8e980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7650" y="4254362"/>
            <a:ext cx="554600" cy="1679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g10f90a8e980_0_20"/>
          <p:cNvCxnSpPr>
            <a:stCxn id="104" idx="3"/>
            <a:endCxn id="105" idx="1"/>
          </p:cNvCxnSpPr>
          <p:nvPr/>
        </p:nvCxnSpPr>
        <p:spPr>
          <a:xfrm>
            <a:off x="3037800" y="5078000"/>
            <a:ext cx="66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g10f90a8e980_0_20"/>
          <p:cNvCxnSpPr>
            <a:stCxn id="106" idx="3"/>
            <a:endCxn id="107" idx="1"/>
          </p:cNvCxnSpPr>
          <p:nvPr/>
        </p:nvCxnSpPr>
        <p:spPr>
          <a:xfrm>
            <a:off x="7042175" y="5094200"/>
            <a:ext cx="77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f90a8e980_0_0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Switch Case in JS</a:t>
            </a:r>
            <a:endParaRPr sz="3500"/>
          </a:p>
        </p:txBody>
      </p:sp>
      <p:sp>
        <p:nvSpPr>
          <p:cNvPr id="115" name="Google Shape;115;g10f90a8e980_0_0"/>
          <p:cNvSpPr txBox="1"/>
          <p:nvPr/>
        </p:nvSpPr>
        <p:spPr>
          <a:xfrm>
            <a:off x="509875" y="1538275"/>
            <a:ext cx="7963200" cy="22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Statement is also used to create branches and used to perform different actions based on different given conditions.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none of the switch cases is matched with the condition then ,the default case code block is executed.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0f90a8e980_0_0"/>
          <p:cNvSpPr txBox="1"/>
          <p:nvPr/>
        </p:nvSpPr>
        <p:spPr>
          <a:xfrm>
            <a:off x="1190350" y="3820825"/>
            <a:ext cx="3918600" cy="264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name='uk';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switch(name){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case 'uk':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console.log('uk');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break;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default: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console.log("Default case")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10f90a8e98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8750" y="4957922"/>
            <a:ext cx="1166525" cy="37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g10f90a8e980_0_0"/>
          <p:cNvCxnSpPr>
            <a:stCxn id="116" idx="3"/>
            <a:endCxn id="117" idx="1"/>
          </p:cNvCxnSpPr>
          <p:nvPr/>
        </p:nvCxnSpPr>
        <p:spPr>
          <a:xfrm>
            <a:off x="5108950" y="5144575"/>
            <a:ext cx="1099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0bc2f36d6_0_0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Take user input</a:t>
            </a:r>
            <a:endParaRPr sz="3500"/>
          </a:p>
        </p:txBody>
      </p:sp>
      <p:sp>
        <p:nvSpPr>
          <p:cNvPr id="124" name="Google Shape;124;g110bc2f36d6_0_0"/>
          <p:cNvSpPr txBox="1"/>
          <p:nvPr/>
        </p:nvSpPr>
        <p:spPr>
          <a:xfrm>
            <a:off x="509875" y="1216075"/>
            <a:ext cx="7963200" cy="3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Window.prompt() method is used to take input from user.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works only in browser. will not work in .js files.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promt(“Enter a value”) also take as parameter called message of type String which will be displayed while taking input from user.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returned by prompt() method is always of type ‘String’.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convert that value to int using Number.parseInt(window.promt()) syntax.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110bc2f36d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75" y="4511125"/>
            <a:ext cx="7042200" cy="17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TR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2015-07-18T13:17:54Z</dcterms:created>
  <dc:creator>Dr. Sudip Roy</dc:creator>
</cp:coreProperties>
</file>