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ImNDdTfE7lEZY4HIqoxwZrdpz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90E53A-3C0C-407B-94FE-7486969E327A}">
  <a:tblStyle styleId="{CD90E53A-3C0C-407B-94FE-7486969E3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ranklinGothic-bold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4b01a30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124b01a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124b01a30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90a8e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f90a8e98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f90a8e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0f90a8e98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4b019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124b019f7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4b019f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124b019f7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90a8e9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0f90a8e98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90a8e9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0f90a8e98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b6482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1b6482d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90a8e9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10f90a8e98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f90a8e9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0f90a8e98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90a8e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0f90a8e9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147138b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1147138ba6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33a675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1033a675f4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47138ba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147138b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1147138ba6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948420" y="2102926"/>
            <a:ext cx="7247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/>
              <a:t>Week 5 Classroom Session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4b01a301_0_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innerHTML</a:t>
            </a:r>
            <a:r>
              <a:rPr lang="en-US"/>
              <a:t> and setTimeout() in JS</a:t>
            </a:r>
            <a:endParaRPr/>
          </a:p>
        </p:txBody>
      </p:sp>
      <p:sp>
        <p:nvSpPr>
          <p:cNvPr id="115" name="Google Shape;115;g1124b01a301_0_0"/>
          <p:cNvSpPr txBox="1"/>
          <p:nvPr>
            <p:ph idx="1" type="body"/>
          </p:nvPr>
        </p:nvSpPr>
        <p:spPr>
          <a:xfrm>
            <a:off x="180653" y="1021584"/>
            <a:ext cx="876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InnerHTML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innerHTML property refers the content of a html tag.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Below line will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change the HTML content of above &lt;p&gt; tag with id “paragraph”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document.getElementById("paragraph").innerHTML = "Content Changed";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24b01a301_0_0"/>
          <p:cNvSpPr txBox="1"/>
          <p:nvPr>
            <p:ph idx="1" type="body"/>
          </p:nvPr>
        </p:nvSpPr>
        <p:spPr>
          <a:xfrm>
            <a:off x="79578" y="2833284"/>
            <a:ext cx="8768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setTimeout()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setTimeout() method calls a function after a number of milliseconds.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 will take two parameters. they are one function and delay execute function time in milliseconds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Ex-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setTimeout(fun(),1000)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fun()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{  	// this function will be executed after 1000 milliseconds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console.log(“Called”)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above line will call fun() method after 1 sec (1000 milliseconds).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90a8e980_0_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1</a:t>
            </a:r>
            <a:endParaRPr sz="3500"/>
          </a:p>
        </p:txBody>
      </p:sp>
      <p:sp>
        <p:nvSpPr>
          <p:cNvPr id="122" name="Google Shape;122;g10f90a8e980_0_5"/>
          <p:cNvSpPr txBox="1"/>
          <p:nvPr/>
        </p:nvSpPr>
        <p:spPr>
          <a:xfrm>
            <a:off x="509875" y="1538275"/>
            <a:ext cx="79632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meeting scheduler where one can request for meeting and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accept or reject the meeting.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will have couple of free hours in a day. When the meeting request is sent, the request will be added in pending meeting list.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accept/reject the request.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request is accepted, print a message saying that the meeting is approved and add it to approved meeting list. Show the free hour list also.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request is declined,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 message saying that the meeting is declined and add it to declined meeting list.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all the necessary functions where Virat Kohli is the receiver.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90a8e980_0_1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sp>
        <p:nvSpPr>
          <p:cNvPr id="128" name="Google Shape;128;g10f90a8e980_0_10"/>
          <p:cNvSpPr txBox="1"/>
          <p:nvPr/>
        </p:nvSpPr>
        <p:spPr>
          <a:xfrm>
            <a:off x="509875" y="1538275"/>
            <a:ext cx="7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0f90a8e98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" y="1277925"/>
            <a:ext cx="8807499" cy="469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4b019f7a_0_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2</a:t>
            </a:r>
            <a:endParaRPr sz="3500"/>
          </a:p>
        </p:txBody>
      </p:sp>
      <p:sp>
        <p:nvSpPr>
          <p:cNvPr id="135" name="Google Shape;135;g1124b019f7a_0_0"/>
          <p:cNvSpPr txBox="1"/>
          <p:nvPr/>
        </p:nvSpPr>
        <p:spPr>
          <a:xfrm>
            <a:off x="509875" y="1538275"/>
            <a:ext cx="7963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application where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clicked on an Image, Start the timer.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10 is remaining, change the timer color to red and print Hurry UP below.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time is over, Raise alert on the screen saying “Time out”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you click on Okay, Print “Time Up” on the screen and hide the timer.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HTML CSS and Javascript to create the application.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4b019f7a_0_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sp>
        <p:nvSpPr>
          <p:cNvPr id="141" name="Google Shape;141;g1124b019f7a_0_5"/>
          <p:cNvSpPr txBox="1"/>
          <p:nvPr/>
        </p:nvSpPr>
        <p:spPr>
          <a:xfrm>
            <a:off x="509875" y="1538275"/>
            <a:ext cx="7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124b019f7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88" y="1330312"/>
            <a:ext cx="3839212" cy="478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124b019f7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573" y="1293250"/>
            <a:ext cx="3839214" cy="48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90a8e980_0_26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Problem Statement 3</a:t>
            </a:r>
            <a:endParaRPr sz="3500"/>
          </a:p>
        </p:txBody>
      </p:sp>
      <p:sp>
        <p:nvSpPr>
          <p:cNvPr id="149" name="Google Shape;149;g10f90a8e980_0_26"/>
          <p:cNvSpPr txBox="1"/>
          <p:nvPr/>
        </p:nvSpPr>
        <p:spPr>
          <a:xfrm>
            <a:off x="509875" y="1538275"/>
            <a:ext cx="7963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html page which can perform the following operations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2 input tags two take two numbers from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list to select the operator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clicked on “=” button, perform the operation and print the output in the web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the entire expression from the use in single input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clicked on “=” button, perform the operation and print the output in the web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incorrect, then raise an alert message saying “Incorrect Input”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90a8e980_0_31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Sample Output</a:t>
            </a:r>
            <a:endParaRPr sz="3500"/>
          </a:p>
        </p:txBody>
      </p:sp>
      <p:sp>
        <p:nvSpPr>
          <p:cNvPr id="155" name="Google Shape;155;g10f90a8e980_0_31"/>
          <p:cNvSpPr txBox="1"/>
          <p:nvPr/>
        </p:nvSpPr>
        <p:spPr>
          <a:xfrm>
            <a:off x="509875" y="1538275"/>
            <a:ext cx="79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0f90a8e98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88" y="1048263"/>
            <a:ext cx="5604425" cy="2720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10f90a8e98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88" y="3920725"/>
            <a:ext cx="8132426" cy="2470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g10f90a8e980_0_31"/>
          <p:cNvSpPr/>
          <p:nvPr/>
        </p:nvSpPr>
        <p:spPr>
          <a:xfrm>
            <a:off x="843825" y="5860750"/>
            <a:ext cx="1074000" cy="44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f90a8e980_0_31"/>
          <p:cNvSpPr/>
          <p:nvPr/>
        </p:nvSpPr>
        <p:spPr>
          <a:xfrm>
            <a:off x="4035000" y="3844525"/>
            <a:ext cx="4173000" cy="121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1b6482d7e_0_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3500"/>
              <a:t>Functions in JS</a:t>
            </a:r>
            <a:endParaRPr sz="3500"/>
          </a:p>
        </p:txBody>
      </p:sp>
      <p:sp>
        <p:nvSpPr>
          <p:cNvPr id="61" name="Google Shape;61;gd1b6482d7e_0_0"/>
          <p:cNvSpPr txBox="1"/>
          <p:nvPr/>
        </p:nvSpPr>
        <p:spPr>
          <a:xfrm>
            <a:off x="623949" y="1081075"/>
            <a:ext cx="76404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contain operations which can be used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calling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be defined and declared using two approaches-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function declaration syntax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function expression syntax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 syntax uses ‘function keyword’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expression syntax uses a variable referencing to a function defined using function declaration syntax.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d1b6482d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50" y="4742300"/>
            <a:ext cx="4094850" cy="14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d1b6482d7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075" y="4782888"/>
            <a:ext cx="3968575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IIFE in JS</a:t>
            </a:r>
            <a:endParaRPr sz="3500"/>
          </a:p>
        </p:txBody>
      </p:sp>
      <p:sp>
        <p:nvSpPr>
          <p:cNvPr id="69" name="Google Shape;69;p2"/>
          <p:cNvSpPr txBox="1"/>
          <p:nvPr/>
        </p:nvSpPr>
        <p:spPr>
          <a:xfrm>
            <a:off x="772925" y="1354125"/>
            <a:ext cx="73362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IIFE stands for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mmediately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nvoked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xpression.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restrict a function to be global and as well as to be referenced by a variable in JS.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functions are called as soon as they are defined.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Ex-   ( function (x,y){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console.log( x*y);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)(5,10);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IIFE can also return a value and that value can be stored in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Ex-   var area=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function (x,y){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console.log( x*y);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x*y;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)(5,10);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f90a8e980_0_15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Array in JS</a:t>
            </a:r>
            <a:endParaRPr sz="3500"/>
          </a:p>
        </p:txBody>
      </p:sp>
      <p:sp>
        <p:nvSpPr>
          <p:cNvPr id="75" name="Google Shape;75;g10f90a8e980_0_15"/>
          <p:cNvSpPr txBox="1"/>
          <p:nvPr/>
        </p:nvSpPr>
        <p:spPr>
          <a:xfrm>
            <a:off x="509875" y="1538275"/>
            <a:ext cx="79632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is a special object in JS which can hold more than one value-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   var array=[1,2,3,4,5,6]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object in Js offer a nu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mber of methods and properties-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Used to get array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(arr.lengt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Used to sort the array lexicographically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	- Used to insert an element in the end of array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remove the element present in the end of array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shift()	- Used to remove the first element of the array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slice(start,end)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Used to select the element between the given index of an array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90a8e980_0_2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Objects in JS</a:t>
            </a:r>
            <a:endParaRPr sz="3500"/>
          </a:p>
        </p:txBody>
      </p:sp>
      <p:sp>
        <p:nvSpPr>
          <p:cNvPr id="81" name="Google Shape;81;g10f90a8e980_0_20"/>
          <p:cNvSpPr txBox="1"/>
          <p:nvPr/>
        </p:nvSpPr>
        <p:spPr>
          <a:xfrm>
            <a:off x="509875" y="1004875"/>
            <a:ext cx="79632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in Js are variable too. But objects can contain many values and have values in key:value pairs.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obj={name: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Demo’, count:1}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space between words of a key, key should be wrapped inside double quotes.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obj={“first name”: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Demo’, count:1}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object can have a key having a function as a value to it-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obj = {name: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Demo’,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count:1,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updateCount: function(){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this.count++;}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a key value pair(a property) we can use ‘delete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obj[“keyname”]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syntax.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above defined obj object, delete obj[‘name’] will delete the name property of obj object.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90a8e980_0_0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String in JS</a:t>
            </a:r>
            <a:endParaRPr sz="3500"/>
          </a:p>
        </p:txBody>
      </p:sp>
      <p:sp>
        <p:nvSpPr>
          <p:cNvPr id="87" name="Google Shape;87;g10f90a8e980_0_0"/>
          <p:cNvSpPr txBox="1"/>
          <p:nvPr/>
        </p:nvSpPr>
        <p:spPr>
          <a:xfrm>
            <a:off x="509875" y="1157275"/>
            <a:ext cx="7963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can be created in JS using either double or single quote.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s=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Demo” or var s=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Demo’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object in Js offers a lot of handy methods to perform various operations on String in JS.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propert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methods of string object are-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g10f90a8e980_0_0"/>
          <p:cNvGraphicFramePr/>
          <p:nvPr/>
        </p:nvGraphicFramePr>
        <p:xfrm>
          <a:off x="459775" y="31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{CD90E53A-3C0C-407B-94FE-7486969E327A}</a:tableStyleId>
              </a:tblPr>
              <a:tblGrid>
                <a:gridCol w="1959750"/>
                <a:gridCol w="6264700"/>
              </a:tblGrid>
              <a:tr h="31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 property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to get the count of characters in string object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substring(s,e)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to get the substring from a string between the given indexes.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split(regex)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to split a string into a number of substrings based on the provided regex.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replace(word)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to replace the first match of the given word in the string and return a new string with replaced value.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47138ba6_0_4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Date and Number in JS</a:t>
            </a:r>
            <a:endParaRPr sz="3500"/>
          </a:p>
        </p:txBody>
      </p:sp>
      <p:sp>
        <p:nvSpPr>
          <p:cNvPr id="94" name="Google Shape;94;g11147138ba6_0_4"/>
          <p:cNvSpPr txBox="1"/>
          <p:nvPr/>
        </p:nvSpPr>
        <p:spPr>
          <a:xfrm>
            <a:off x="586075" y="1233475"/>
            <a:ext cx="79632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object is used to deal with Dates in JS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create a date object using the syntax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date=new Date()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JS will use the browser’s time zone and display date as a full text String.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Tue Feb 01 2022 22:29:56 GMT+0530 (India Standard Time)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1147138ba6_0_4"/>
          <p:cNvSpPr txBox="1"/>
          <p:nvPr/>
        </p:nvSpPr>
        <p:spPr>
          <a:xfrm>
            <a:off x="586075" y="3706650"/>
            <a:ext cx="79632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methods help you work with numbers in JS.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toFixed() of Number object returns a string, with the number written with a specified number of decimals: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    let x = 9.656; x.toFixed(0); // output will be 10 (It will round to nearest number)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33a675f4_1_6"/>
          <p:cNvSpPr txBox="1"/>
          <p:nvPr>
            <p:ph type="title"/>
          </p:nvPr>
        </p:nvSpPr>
        <p:spPr>
          <a:xfrm>
            <a:off x="333054" y="188715"/>
            <a:ext cx="7042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Number in JS</a:t>
            </a:r>
            <a:endParaRPr sz="3500"/>
          </a:p>
        </p:txBody>
      </p:sp>
      <p:sp>
        <p:nvSpPr>
          <p:cNvPr id="101" name="Google Shape;101;g11033a675f4_1_6"/>
          <p:cNvSpPr txBox="1"/>
          <p:nvPr/>
        </p:nvSpPr>
        <p:spPr>
          <a:xfrm>
            <a:off x="509875" y="1233475"/>
            <a:ext cx="79632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methods help you work with numbers in JS.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toFixed() of Number object returns a string, with the number written with a specified number of decimals: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Ex-    let x = 9.656; x.toFixed(0); // output will be 10 (It will round to nearest number)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parsing methods-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parseInt() parses a string and returns a whole number. Spaces are allowed. Only the first number is returned: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parseFloat() parses a string and returns a number. Spaces are allowed. Only the first number is returned: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 is a JavaScript reserved word indicating that a number is not a legal number. Ex- let x=Number.NaN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a Number is NaN or not use isNaN(variable) method.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47138ba6_0_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Math Object in JS</a:t>
            </a:r>
            <a:endParaRPr/>
          </a:p>
        </p:txBody>
      </p:sp>
      <p:sp>
        <p:nvSpPr>
          <p:cNvPr id="108" name="Google Shape;108;g11147138ba6_0_9"/>
          <p:cNvSpPr txBox="1"/>
          <p:nvPr>
            <p:ph idx="1" type="body"/>
          </p:nvPr>
        </p:nvSpPr>
        <p:spPr>
          <a:xfrm>
            <a:off x="180653" y="1173984"/>
            <a:ext cx="8768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JavaScript Math object allows you to perform mathematical tasks on numbers.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 objects offer a number of properties and methods-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Math.ceil(x)	 	returns x rounded up to its nearest integer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Math.round(x) 	returns x rounded up to its nearest integer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Math.floor(x)		returns x rounded down to its nearest integer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Math.pow(x, y) 	returns the value of x to the power of 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Math.sqrt(x) 		returns the square root of 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Math.abs(x) 		returns the absolute (positive) value of 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Math.random() 	returns a random number between 0 (inclusive), and 1 (exclusive)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Math.min() and Math.max() can be used to find the lowest or highest value in a list of arguments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