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orbel"/>
      <p:regular r:id="rId29"/>
      <p:bold r:id="rId30"/>
      <p:italic r:id="rId31"/>
      <p:boldItalic r:id="rId32"/>
    </p:embeddedFont>
    <p:embeddedFont>
      <p:font typeface="Candar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jDYC/M6t6gTN5na64YYWX5qGr9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07923D-B235-4F9E-99AA-CE64A7AEC372}">
  <a:tblStyle styleId="{1407923D-B235-4F9E-99AA-CE64A7AEC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5.xml"/><Relationship Id="rId33" Type="http://schemas.openxmlformats.org/officeDocument/2006/relationships/font" Target="fonts/Candara-regular.fntdata"/><Relationship Id="rId10" Type="http://schemas.openxmlformats.org/officeDocument/2006/relationships/slide" Target="slides/slide4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7.xml"/><Relationship Id="rId35" Type="http://schemas.openxmlformats.org/officeDocument/2006/relationships/font" Target="fonts/Candara-italic.fntdata"/><Relationship Id="rId12" Type="http://schemas.openxmlformats.org/officeDocument/2006/relationships/slide" Target="slides/slide6.xml"/><Relationship Id="rId34" Type="http://schemas.openxmlformats.org/officeDocument/2006/relationships/font" Target="fonts/Candara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andar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e3927f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eae3927f82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e3927f8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eae3927f82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e3927f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ae3927f82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e3927f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eae3927f82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ae3927f8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ae3927f82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e3927f8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eae3927f82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ae3927f8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eae3927f82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e3927f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e3927f8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3927f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e3927f8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e3927f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ae3927f8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e3927f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ae3927f82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e3927f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eae3927f82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e3927f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ae3927f82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Tree Traversal  &amp; Level order Traversal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geae3927f82_0_123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2" name="Google Shape;152;geae3927f82_0_123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3" name="Google Shape;153;geae3927f82_0_123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geae3927f82_0_123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" name="Google Shape;155;geae3927f82_0_123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6" name="Google Shape;156;geae3927f82_0_123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" name="Google Shape;157;geae3927f82_0_123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8" name="Google Shape;158;geae3927f82_0_123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9" name="Google Shape;159;geae3927f82_0_123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0" name="Google Shape;160;geae3927f82_0_123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geae3927f82_0_123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2" name="Google Shape;162;geae3927f82_0_123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geae3927f82_0_123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4" name="Google Shape;164;geae3927f82_0_123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geae3927f82_0_123"/>
          <p:cNvSpPr/>
          <p:nvPr/>
        </p:nvSpPr>
        <p:spPr>
          <a:xfrm>
            <a:off x="568025" y="2689375"/>
            <a:ext cx="919800" cy="3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eae3927f82_0_123"/>
          <p:cNvCxnSpPr>
            <a:stCxn id="165" idx="3"/>
          </p:cNvCxnSpPr>
          <p:nvPr/>
        </p:nvCxnSpPr>
        <p:spPr>
          <a:xfrm>
            <a:off x="1487825" y="2868325"/>
            <a:ext cx="1659600" cy="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eae3927f82_0_123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75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eae3927f82_0_123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ae3927f82_0_12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geae3927f82_0_294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5" name="Google Shape;175;geae3927f82_0_294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6" name="Google Shape;176;geae3927f82_0_294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geae3927f82_0_294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8" name="Google Shape;178;geae3927f82_0_294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9" name="Google Shape;179;geae3927f82_0_294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0" name="Google Shape;180;geae3927f82_0_294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1" name="Google Shape;181;geae3927f82_0_294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Google Shape;182;geae3927f82_0_294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3" name="Google Shape;183;geae3927f82_0_294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geae3927f82_0_294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5" name="Google Shape;185;geae3927f82_0_294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Google Shape;186;geae3927f82_0_294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7" name="Google Shape;187;geae3927f82_0_294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geae3927f82_0_294"/>
          <p:cNvSpPr/>
          <p:nvPr/>
        </p:nvSpPr>
        <p:spPr>
          <a:xfrm>
            <a:off x="568025" y="2689375"/>
            <a:ext cx="919800" cy="3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eae3927f82_0_294"/>
          <p:cNvCxnSpPr>
            <a:stCxn id="188" idx="3"/>
          </p:cNvCxnSpPr>
          <p:nvPr/>
        </p:nvCxnSpPr>
        <p:spPr>
          <a:xfrm>
            <a:off x="1487825" y="2868325"/>
            <a:ext cx="6021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geae3927f82_0_294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67, 54, 75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e3927f82_0_294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ae3927f82_0_29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eae3927f82_0_145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8" name="Google Shape;198;geae3927f82_0_145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9" name="Google Shape;199;geae3927f82_0_145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geae3927f82_0_145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" name="Google Shape;201;geae3927f82_0_145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geae3927f82_0_145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geae3927f82_0_145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4" name="Google Shape;204;geae3927f82_0_145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5" name="Google Shape;205;geae3927f82_0_145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6" name="Google Shape;206;geae3927f82_0_145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Google Shape;207;geae3927f82_0_145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8" name="Google Shape;208;geae3927f82_0_145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geae3927f82_0_145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0" name="Google Shape;210;geae3927f82_0_145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geae3927f82_0_145"/>
          <p:cNvSpPr/>
          <p:nvPr/>
        </p:nvSpPr>
        <p:spPr>
          <a:xfrm>
            <a:off x="568025" y="2689375"/>
            <a:ext cx="1314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eae3927f82_0_145"/>
          <p:cNvCxnSpPr>
            <a:stCxn id="211" idx="3"/>
          </p:cNvCxnSpPr>
          <p:nvPr/>
        </p:nvCxnSpPr>
        <p:spPr>
          <a:xfrm flipH="1" rot="10800000">
            <a:off x="1882325" y="2859175"/>
            <a:ext cx="56193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eae3927f82_0_145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75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ae3927f82_0_145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32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ae3927f82_0_14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geae3927f82_0_193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1" name="Google Shape;221;geae3927f82_0_193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2" name="Google Shape;222;geae3927f82_0_193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geae3927f82_0_193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4" name="Google Shape;224;geae3927f82_0_193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5" name="Google Shape;225;geae3927f82_0_193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6" name="Google Shape;226;geae3927f82_0_193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7" name="Google Shape;227;geae3927f82_0_193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geae3927f82_0_193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9" name="Google Shape;229;geae3927f82_0_193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0" name="Google Shape;230;geae3927f82_0_193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1" name="Google Shape;231;geae3927f82_0_193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2" name="Google Shape;232;geae3927f82_0_193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3" name="Google Shape;233;geae3927f82_0_193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eae3927f82_0_193"/>
          <p:cNvSpPr/>
          <p:nvPr/>
        </p:nvSpPr>
        <p:spPr>
          <a:xfrm>
            <a:off x="304800" y="3643700"/>
            <a:ext cx="921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eae3927f82_0_193"/>
          <p:cNvCxnSpPr>
            <a:stCxn id="234" idx="3"/>
          </p:cNvCxnSpPr>
          <p:nvPr/>
        </p:nvCxnSpPr>
        <p:spPr>
          <a:xfrm>
            <a:off x="1226100" y="3825800"/>
            <a:ext cx="475500" cy="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eae3927f82_0_193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ae3927f82_0_193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69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ae3927f82_0_193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67, 54, 75, 32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ae3927f82_0_19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geae3927f82_0_216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5" name="Google Shape;245;geae3927f82_0_216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6" name="Google Shape;246;geae3927f82_0_216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geae3927f82_0_216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8" name="Google Shape;248;geae3927f82_0_216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9" name="Google Shape;249;geae3927f82_0_216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0" name="Google Shape;250;geae3927f82_0_216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1" name="Google Shape;251;geae3927f82_0_216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2" name="Google Shape;252;geae3927f82_0_216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3" name="Google Shape;253;geae3927f82_0_216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4" name="Google Shape;254;geae3927f82_0_216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5" name="Google Shape;255;geae3927f82_0_216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6" name="Google Shape;256;geae3927f82_0_216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7" name="Google Shape;257;geae3927f82_0_216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eae3927f82_0_216"/>
          <p:cNvSpPr/>
          <p:nvPr/>
        </p:nvSpPr>
        <p:spPr>
          <a:xfrm>
            <a:off x="304800" y="3643700"/>
            <a:ext cx="921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eae3927f82_0_216"/>
          <p:cNvCxnSpPr>
            <a:stCxn id="258" idx="3"/>
          </p:cNvCxnSpPr>
          <p:nvPr/>
        </p:nvCxnSpPr>
        <p:spPr>
          <a:xfrm>
            <a:off x="1226100" y="3825800"/>
            <a:ext cx="2816100" cy="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eae3927f82_0_216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ae3927f82_0_216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86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ae3927f82_0_216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67, 54, 75, 32, 69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ae3927f82_0_21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geae3927f82_0_239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geae3927f82_0_239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0" name="Google Shape;270;geae3927f82_0_239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geae3927f82_0_239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2" name="Google Shape;272;geae3927f82_0_239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3" name="Google Shape;273;geae3927f82_0_239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4" name="Google Shape;274;geae3927f82_0_239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5" name="Google Shape;275;geae3927f82_0_239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6" name="Google Shape;276;geae3927f82_0_239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7" name="Google Shape;277;geae3927f82_0_239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8" name="Google Shape;278;geae3927f82_0_239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9" name="Google Shape;279;geae3927f82_0_239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geae3927f82_0_239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1" name="Google Shape;281;geae3927f82_0_239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geae3927f82_0_239"/>
          <p:cNvSpPr/>
          <p:nvPr/>
        </p:nvSpPr>
        <p:spPr>
          <a:xfrm>
            <a:off x="304800" y="3643700"/>
            <a:ext cx="921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geae3927f82_0_239"/>
          <p:cNvCxnSpPr>
            <a:stCxn id="282" idx="3"/>
          </p:cNvCxnSpPr>
          <p:nvPr/>
        </p:nvCxnSpPr>
        <p:spPr>
          <a:xfrm>
            <a:off x="1226100" y="3825800"/>
            <a:ext cx="49686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eae3927f82_0_239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eae3927f82_0_239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41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eae3927f82_0_239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67, 54, 75, 32, 69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ae3927f82_0_23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geae3927f82_0_262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geae3927f82_0_262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4" name="Google Shape;294;geae3927f82_0_262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geae3927f82_0_262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6" name="Google Shape;296;geae3927f82_0_262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7" name="Google Shape;297;geae3927f82_0_262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8" name="Google Shape;298;geae3927f82_0_262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9" name="Google Shape;299;geae3927f82_0_262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0" name="Google Shape;300;geae3927f82_0_262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1" name="Google Shape;301;geae3927f82_0_262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2" name="Google Shape;302;geae3927f82_0_262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3" name="Google Shape;303;geae3927f82_0_262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4" name="Google Shape;304;geae3927f82_0_262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5" name="Google Shape;305;geae3927f82_0_262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eae3927f82_0_262"/>
          <p:cNvSpPr/>
          <p:nvPr/>
        </p:nvSpPr>
        <p:spPr>
          <a:xfrm>
            <a:off x="304800" y="3643700"/>
            <a:ext cx="921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geae3927f82_0_262"/>
          <p:cNvCxnSpPr>
            <a:stCxn id="306" idx="3"/>
          </p:cNvCxnSpPr>
          <p:nvPr/>
        </p:nvCxnSpPr>
        <p:spPr>
          <a:xfrm>
            <a:off x="1226100" y="3825800"/>
            <a:ext cx="7334700" cy="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eae3927f82_0_262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67, 54, 75, 32, 69, 41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ae3927f82_0_262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eae3927f82_0_262"/>
          <p:cNvSpPr/>
          <p:nvPr/>
        </p:nvSpPr>
        <p:spPr>
          <a:xfrm>
            <a:off x="1226125" y="4340175"/>
            <a:ext cx="27183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Empty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. Hence terminate the program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eae3927f82_0_26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fd20670fb_0_24"/>
          <p:cNvSpPr txBox="1"/>
          <p:nvPr>
            <p:ph type="ctrTitle"/>
          </p:nvPr>
        </p:nvSpPr>
        <p:spPr>
          <a:xfrm>
            <a:off x="708850" y="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dfd20670fb_0_24"/>
          <p:cNvSpPr txBox="1"/>
          <p:nvPr>
            <p:ph idx="1" type="subTitle"/>
          </p:nvPr>
        </p:nvSpPr>
        <p:spPr>
          <a:xfrm>
            <a:off x="708850" y="1470000"/>
            <a:ext cx="11008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types of tree traversal along with their examples and algorithms.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Breadth first traversal with algorithm and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45" y="179618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28925" y="1457225"/>
            <a:ext cx="1070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the values of every node exactly once in a binary tree is called Tree Traversal.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tree traversal follows top down or bottom up approach.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Tree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e3927f82_0_2"/>
          <p:cNvSpPr txBox="1"/>
          <p:nvPr/>
        </p:nvSpPr>
        <p:spPr>
          <a:xfrm>
            <a:off x="728925" y="1762025"/>
            <a:ext cx="927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traversal: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 First Traversal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Traversal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e3927f82_0_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Types of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Tree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e3927f82_0_7"/>
          <p:cNvSpPr txBox="1"/>
          <p:nvPr/>
        </p:nvSpPr>
        <p:spPr>
          <a:xfrm>
            <a:off x="728925" y="145722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visit elements level by level in a tree.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queue to keep track of the next node to visit.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ae3927f82_0_7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Level 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e3927f82_0_13"/>
          <p:cNvSpPr txBox="1"/>
          <p:nvPr/>
        </p:nvSpPr>
        <p:spPr>
          <a:xfrm>
            <a:off x="791625" y="1787575"/>
            <a:ext cx="1084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empty queue q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temp_node = root_node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temp_node !=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temp_node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child nodes and enqueue left and right to the queue q respectively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first node from the queue and make it as temp_node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from step 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level order traversal complete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ae3927f82_0_1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Algorithm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geae3927f82_0_49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" name="Google Shape;83;geae3927f82_0_49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4" name="Google Shape;84;geae3927f82_0_49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geae3927f82_0_49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" name="Google Shape;86;geae3927f82_0_49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7" name="Google Shape;87;geae3927f82_0_49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" name="Google Shape;88;geae3927f82_0_49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9" name="Google Shape;89;geae3927f82_0_49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" name="Google Shape;90;geae3927f82_0_49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1" name="Google Shape;91;geae3927f82_0_49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" name="Google Shape;92;geae3927f82_0_49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" name="Google Shape;93;geae3927f82_0_49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4" name="Google Shape;94;geae3927f82_0_49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5" name="Google Shape;95;geae3927f82_0_49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7975"/>
                <a:gridCol w="857975"/>
                <a:gridCol w="857975"/>
                <a:gridCol w="857975"/>
                <a:gridCol w="857975"/>
                <a:gridCol w="857975"/>
                <a:gridCol w="8579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geae3927f82_0_49"/>
          <p:cNvSpPr/>
          <p:nvPr/>
        </p:nvSpPr>
        <p:spPr>
          <a:xfrm>
            <a:off x="1593275" y="1641775"/>
            <a:ext cx="942000" cy="3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eae3927f82_0_49"/>
          <p:cNvCxnSpPr>
            <a:stCxn id="96" idx="3"/>
          </p:cNvCxnSpPr>
          <p:nvPr/>
        </p:nvCxnSpPr>
        <p:spPr>
          <a:xfrm flipH="1" rot="10800000">
            <a:off x="2535275" y="1801225"/>
            <a:ext cx="2909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geae3927f82_0_49"/>
          <p:cNvSpPr/>
          <p:nvPr/>
        </p:nvSpPr>
        <p:spPr>
          <a:xfrm>
            <a:off x="1149925" y="2587575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ae3927f82_0_49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ae3927f82_0_4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geae3927f82_0_78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Google Shape;106;geae3927f82_0_78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" name="Google Shape;107;geae3927f82_0_78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geae3927f82_0_78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Google Shape;109;geae3927f82_0_78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0" name="Google Shape;110;geae3927f82_0_78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1" name="Google Shape;111;geae3927f82_0_78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2" name="Google Shape;112;geae3927f82_0_78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3" name="Google Shape;113;geae3927f82_0_78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4" name="Google Shape;114;geae3927f82_0_78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5" name="Google Shape;115;geae3927f82_0_78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6" name="Google Shape;116;geae3927f82_0_78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geae3927f82_0_78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" name="Google Shape;118;geae3927f82_0_78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geae3927f82_0_78"/>
          <p:cNvSpPr/>
          <p:nvPr/>
        </p:nvSpPr>
        <p:spPr>
          <a:xfrm>
            <a:off x="1593275" y="1641775"/>
            <a:ext cx="942000" cy="3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eae3927f82_0_78"/>
          <p:cNvCxnSpPr>
            <a:stCxn id="119" idx="3"/>
          </p:cNvCxnSpPr>
          <p:nvPr/>
        </p:nvCxnSpPr>
        <p:spPr>
          <a:xfrm flipH="1" rot="10800000">
            <a:off x="2535275" y="1801225"/>
            <a:ext cx="2909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geae3927f82_0_78"/>
          <p:cNvSpPr/>
          <p:nvPr/>
        </p:nvSpPr>
        <p:spPr>
          <a:xfrm>
            <a:off x="1226125" y="4340175"/>
            <a:ext cx="1640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Deque 54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ae3927f82_0_78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ae3927f82_0_7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geae3927f82_0_100"/>
          <p:cNvGraphicFramePr/>
          <p:nvPr/>
        </p:nvGraphicFramePr>
        <p:xfrm>
          <a:off x="5425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9" name="Google Shape;129;geae3927f82_0_100"/>
          <p:cNvCxnSpPr/>
          <p:nvPr/>
        </p:nvCxnSpPr>
        <p:spPr>
          <a:xfrm flipH="1">
            <a:off x="4016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0" name="Google Shape;130;geae3927f82_0_100"/>
          <p:cNvGraphicFramePr/>
          <p:nvPr/>
        </p:nvGraphicFramePr>
        <p:xfrm>
          <a:off x="3139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geae3927f82_0_100"/>
          <p:cNvGraphicFramePr/>
          <p:nvPr/>
        </p:nvGraphicFramePr>
        <p:xfrm>
          <a:off x="7482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geae3927f82_0_100"/>
          <p:cNvCxnSpPr/>
          <p:nvPr/>
        </p:nvCxnSpPr>
        <p:spPr>
          <a:xfrm>
            <a:off x="6805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3" name="Google Shape;133;geae3927f82_0_100"/>
          <p:cNvGraphicFramePr/>
          <p:nvPr/>
        </p:nvGraphicFramePr>
        <p:xfrm>
          <a:off x="1675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Google Shape;134;geae3927f82_0_100"/>
          <p:cNvCxnSpPr/>
          <p:nvPr/>
        </p:nvCxnSpPr>
        <p:spPr>
          <a:xfrm flipH="1">
            <a:off x="2699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5" name="Google Shape;135;geae3927f82_0_100"/>
          <p:cNvGraphicFramePr/>
          <p:nvPr/>
        </p:nvGraphicFramePr>
        <p:xfrm>
          <a:off x="4037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" name="Google Shape;136;geae3927f82_0_100"/>
          <p:cNvCxnSpPr/>
          <p:nvPr/>
        </p:nvCxnSpPr>
        <p:spPr>
          <a:xfrm>
            <a:off x="4523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7" name="Google Shape;137;geae3927f82_0_100"/>
          <p:cNvGraphicFramePr/>
          <p:nvPr/>
        </p:nvGraphicFramePr>
        <p:xfrm>
          <a:off x="6187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8" name="Google Shape;138;geae3927f82_0_100"/>
          <p:cNvCxnSpPr/>
          <p:nvPr/>
        </p:nvCxnSpPr>
        <p:spPr>
          <a:xfrm flipH="1">
            <a:off x="7043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9" name="Google Shape;139;geae3927f82_0_100"/>
          <p:cNvGraphicFramePr/>
          <p:nvPr/>
        </p:nvGraphicFramePr>
        <p:xfrm>
          <a:off x="8549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0" name="Google Shape;140;geae3927f82_0_100"/>
          <p:cNvCxnSpPr/>
          <p:nvPr/>
        </p:nvCxnSpPr>
        <p:spPr>
          <a:xfrm>
            <a:off x="8877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1" name="Google Shape;141;geae3927f82_0_100"/>
          <p:cNvGraphicFramePr/>
          <p:nvPr/>
        </p:nvGraphicFramePr>
        <p:xfrm>
          <a:off x="536863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{1407923D-B235-4F9E-99AA-CE64A7AEC372}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geae3927f82_0_100"/>
          <p:cNvSpPr/>
          <p:nvPr/>
        </p:nvSpPr>
        <p:spPr>
          <a:xfrm>
            <a:off x="568025" y="2689375"/>
            <a:ext cx="936300" cy="3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eae3927f82_0_100"/>
          <p:cNvCxnSpPr>
            <a:stCxn id="142" idx="3"/>
          </p:cNvCxnSpPr>
          <p:nvPr/>
        </p:nvCxnSpPr>
        <p:spPr>
          <a:xfrm>
            <a:off x="1504325" y="2868325"/>
            <a:ext cx="16266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eae3927f82_0_100"/>
          <p:cNvSpPr/>
          <p:nvPr/>
        </p:nvSpPr>
        <p:spPr>
          <a:xfrm>
            <a:off x="568025" y="1960450"/>
            <a:ext cx="1403100" cy="5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Enqueue child nodes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ae3927f82_0_100"/>
          <p:cNvSpPr/>
          <p:nvPr/>
        </p:nvSpPr>
        <p:spPr>
          <a:xfrm>
            <a:off x="831275" y="58604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67, 54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ae3927f82_0_10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Level order Traversal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