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12192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Corbel"/>
      <p:regular r:id="rId29"/>
      <p:bold r:id="rId30"/>
      <p:italic r:id="rId31"/>
      <p:boldItalic r:id="rId32"/>
    </p:embeddedFont>
    <p:embeddedFont>
      <p:font typeface="Candara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37" roundtripDataSignature="AMtx7mgZO71XunvP4mP73vUISBob4/LY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3E9A70D-EF81-4707-99DA-0540FF975E03}">
  <a:tblStyle styleId="{D3E9A70D-EF81-4707-99DA-0540FF975E0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Corbel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orbel-italic.fntdata"/><Relationship Id="rId30" Type="http://schemas.openxmlformats.org/officeDocument/2006/relationships/font" Target="fonts/Corbel-bold.fntdata"/><Relationship Id="rId11" Type="http://schemas.openxmlformats.org/officeDocument/2006/relationships/slide" Target="slides/slide5.xml"/><Relationship Id="rId33" Type="http://schemas.openxmlformats.org/officeDocument/2006/relationships/font" Target="fonts/Candara-regular.fntdata"/><Relationship Id="rId10" Type="http://schemas.openxmlformats.org/officeDocument/2006/relationships/slide" Target="slides/slide4.xml"/><Relationship Id="rId32" Type="http://schemas.openxmlformats.org/officeDocument/2006/relationships/font" Target="fonts/Corbel-boldItalic.fntdata"/><Relationship Id="rId13" Type="http://schemas.openxmlformats.org/officeDocument/2006/relationships/slide" Target="slides/slide7.xml"/><Relationship Id="rId35" Type="http://schemas.openxmlformats.org/officeDocument/2006/relationships/font" Target="fonts/Candara-italic.fntdata"/><Relationship Id="rId12" Type="http://schemas.openxmlformats.org/officeDocument/2006/relationships/slide" Target="slides/slide6.xml"/><Relationship Id="rId34" Type="http://schemas.openxmlformats.org/officeDocument/2006/relationships/font" Target="fonts/Candara-bold.fntdata"/><Relationship Id="rId15" Type="http://schemas.openxmlformats.org/officeDocument/2006/relationships/slide" Target="slides/slide9.xml"/><Relationship Id="rId37" Type="http://customschemas.google.com/relationships/presentationmetadata" Target="metadata"/><Relationship Id="rId14" Type="http://schemas.openxmlformats.org/officeDocument/2006/relationships/slide" Target="slides/slide8.xml"/><Relationship Id="rId36" Type="http://schemas.openxmlformats.org/officeDocument/2006/relationships/font" Target="fonts/Candara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ae3927f82_0_8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geae3927f82_0_8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ae3927f82_0_9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geae3927f82_0_9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ae3927f82_0_9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geae3927f82_0_9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ae3927f82_0_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geae3927f82_0_9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eae3927f82_0_9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geae3927f82_0_9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eae3927f82_0_9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8" name="Google Shape;278;geae3927f82_0_9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eae3927f82_0_10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9" name="Google Shape;299;geae3927f82_0_10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dfd20670fb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8" name="Google Shape;318;gdfd20670f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9" name="Google Shape;319;gdfd20670fb_0_2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5" name="Google Shape;325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eae3927f82_0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eae3927f82_0_7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ae3927f82_0_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geae3927f82_0_7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ae3927f82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geae3927f82_0_5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ae3927f82_0_8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geae3927f82_0_8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ae3927f82_0_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geae3927f82_0_8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ae3927f82_0_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geae3927f82_0_8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ae3927f82_0_8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geae3927f82_0_8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Postorder </a:t>
            </a:r>
            <a:r>
              <a:rPr b="1" i="1" lang="en-IN" sz="28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i="1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raversal</a:t>
            </a:r>
            <a:endParaRPr b="1" i="1" sz="28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ae3927f82_0_885"/>
          <p:cNvSpPr/>
          <p:nvPr/>
        </p:nvSpPr>
        <p:spPr>
          <a:xfrm>
            <a:off x="801250" y="2552050"/>
            <a:ext cx="1640100" cy="627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Print root node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6" name="Google Shape;176;geae3927f82_0_885"/>
          <p:cNvCxnSpPr>
            <a:stCxn id="175" idx="3"/>
          </p:cNvCxnSpPr>
          <p:nvPr/>
        </p:nvCxnSpPr>
        <p:spPr>
          <a:xfrm>
            <a:off x="2441350" y="2865550"/>
            <a:ext cx="1485600" cy="9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7" name="Google Shape;177;geae3927f82_0_885"/>
          <p:cNvSpPr/>
          <p:nvPr/>
        </p:nvSpPr>
        <p:spPr>
          <a:xfrm>
            <a:off x="831275" y="5174675"/>
            <a:ext cx="3802500" cy="74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Output: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32, 69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8" name="Google Shape;178;geae3927f82_0_885"/>
          <p:cNvGraphicFramePr/>
          <p:nvPr/>
        </p:nvGraphicFramePr>
        <p:xfrm>
          <a:off x="6187100" y="155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{D3E9A70D-EF81-4707-99DA-0540FF975E03}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79" name="Google Shape;179;geae3927f82_0_885"/>
          <p:cNvCxnSpPr/>
          <p:nvPr/>
        </p:nvCxnSpPr>
        <p:spPr>
          <a:xfrm flipH="1">
            <a:off x="4778925" y="2189925"/>
            <a:ext cx="1640100" cy="3579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80" name="Google Shape;180;geae3927f82_0_885"/>
          <p:cNvGraphicFramePr/>
          <p:nvPr/>
        </p:nvGraphicFramePr>
        <p:xfrm>
          <a:off x="3901100" y="254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{D3E9A70D-EF81-4707-99DA-0540FF975E03}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1" name="Google Shape;181;geae3927f82_0_885"/>
          <p:cNvGraphicFramePr/>
          <p:nvPr/>
        </p:nvGraphicFramePr>
        <p:xfrm>
          <a:off x="8244500" y="254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{D3E9A70D-EF81-4707-99DA-0540FF975E03}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82" name="Google Shape;182;geae3927f82_0_885"/>
          <p:cNvCxnSpPr/>
          <p:nvPr/>
        </p:nvCxnSpPr>
        <p:spPr>
          <a:xfrm>
            <a:off x="7567000" y="2175025"/>
            <a:ext cx="1403100" cy="3876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83" name="Google Shape;183;geae3927f82_0_885"/>
          <p:cNvGraphicFramePr/>
          <p:nvPr/>
        </p:nvGraphicFramePr>
        <p:xfrm>
          <a:off x="2437625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{D3E9A70D-EF81-4707-99DA-0540FF975E03}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84" name="Google Shape;184;geae3927f82_0_885"/>
          <p:cNvCxnSpPr/>
          <p:nvPr/>
        </p:nvCxnSpPr>
        <p:spPr>
          <a:xfrm flipH="1">
            <a:off x="3461900" y="3188800"/>
            <a:ext cx="7059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85" name="Google Shape;185;geae3927f82_0_885"/>
          <p:cNvGraphicFramePr/>
          <p:nvPr/>
        </p:nvGraphicFramePr>
        <p:xfrm>
          <a:off x="4799825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{D3E9A70D-EF81-4707-99DA-0540FF975E03}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86" name="Google Shape;186;geae3927f82_0_885"/>
          <p:cNvCxnSpPr/>
          <p:nvPr/>
        </p:nvCxnSpPr>
        <p:spPr>
          <a:xfrm>
            <a:off x="5285950" y="3188800"/>
            <a:ext cx="6360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87" name="Google Shape;187;geae3927f82_0_885"/>
          <p:cNvGraphicFramePr/>
          <p:nvPr/>
        </p:nvGraphicFramePr>
        <p:xfrm>
          <a:off x="6949100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{D3E9A70D-EF81-4707-99DA-0540FF975E03}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88" name="Google Shape;188;geae3927f82_0_885"/>
          <p:cNvCxnSpPr/>
          <p:nvPr/>
        </p:nvCxnSpPr>
        <p:spPr>
          <a:xfrm flipH="1">
            <a:off x="7805350" y="3188800"/>
            <a:ext cx="7158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89" name="Google Shape;189;geae3927f82_0_885"/>
          <p:cNvGraphicFramePr/>
          <p:nvPr/>
        </p:nvGraphicFramePr>
        <p:xfrm>
          <a:off x="9311300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{D3E9A70D-EF81-4707-99DA-0540FF975E03}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90" name="Google Shape;190;geae3927f82_0_885"/>
          <p:cNvCxnSpPr/>
          <p:nvPr/>
        </p:nvCxnSpPr>
        <p:spPr>
          <a:xfrm>
            <a:off x="9639300" y="3188800"/>
            <a:ext cx="6261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1" name="Google Shape;191;geae3927f82_0_885"/>
          <p:cNvSpPr txBox="1"/>
          <p:nvPr/>
        </p:nvSpPr>
        <p:spPr>
          <a:xfrm>
            <a:off x="728925" y="415025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 of Postorder </a:t>
            </a: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raversal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ae3927f82_0_905"/>
          <p:cNvSpPr/>
          <p:nvPr/>
        </p:nvSpPr>
        <p:spPr>
          <a:xfrm>
            <a:off x="801250" y="2552050"/>
            <a:ext cx="1640100" cy="627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 leftmost node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7" name="Google Shape;197;geae3927f82_0_905"/>
          <p:cNvCxnSpPr>
            <a:stCxn id="196" idx="3"/>
          </p:cNvCxnSpPr>
          <p:nvPr/>
        </p:nvCxnSpPr>
        <p:spPr>
          <a:xfrm flipH="1" rot="10800000">
            <a:off x="2441350" y="2858950"/>
            <a:ext cx="5823600" cy="6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8" name="Google Shape;198;geae3927f82_0_905"/>
          <p:cNvSpPr/>
          <p:nvPr/>
        </p:nvSpPr>
        <p:spPr>
          <a:xfrm>
            <a:off x="831275" y="5174675"/>
            <a:ext cx="3802500" cy="74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Output: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32, 69, 54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9" name="Google Shape;199;geae3927f82_0_905"/>
          <p:cNvGraphicFramePr/>
          <p:nvPr/>
        </p:nvGraphicFramePr>
        <p:xfrm>
          <a:off x="6187100" y="155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{D3E9A70D-EF81-4707-99DA-0540FF975E03}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00" name="Google Shape;200;geae3927f82_0_905"/>
          <p:cNvCxnSpPr/>
          <p:nvPr/>
        </p:nvCxnSpPr>
        <p:spPr>
          <a:xfrm flipH="1">
            <a:off x="4778925" y="2189925"/>
            <a:ext cx="1640100" cy="3579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01" name="Google Shape;201;geae3927f82_0_905"/>
          <p:cNvGraphicFramePr/>
          <p:nvPr/>
        </p:nvGraphicFramePr>
        <p:xfrm>
          <a:off x="3901100" y="254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{D3E9A70D-EF81-4707-99DA-0540FF975E03}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2" name="Google Shape;202;geae3927f82_0_905"/>
          <p:cNvGraphicFramePr/>
          <p:nvPr/>
        </p:nvGraphicFramePr>
        <p:xfrm>
          <a:off x="8244500" y="254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{D3E9A70D-EF81-4707-99DA-0540FF975E03}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03" name="Google Shape;203;geae3927f82_0_905"/>
          <p:cNvCxnSpPr/>
          <p:nvPr/>
        </p:nvCxnSpPr>
        <p:spPr>
          <a:xfrm>
            <a:off x="7567000" y="2175025"/>
            <a:ext cx="1403100" cy="3876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04" name="Google Shape;204;geae3927f82_0_905"/>
          <p:cNvGraphicFramePr/>
          <p:nvPr/>
        </p:nvGraphicFramePr>
        <p:xfrm>
          <a:off x="2437625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{D3E9A70D-EF81-4707-99DA-0540FF975E03}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05" name="Google Shape;205;geae3927f82_0_905"/>
          <p:cNvCxnSpPr/>
          <p:nvPr/>
        </p:nvCxnSpPr>
        <p:spPr>
          <a:xfrm flipH="1">
            <a:off x="3461900" y="3188800"/>
            <a:ext cx="7059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06" name="Google Shape;206;geae3927f82_0_905"/>
          <p:cNvGraphicFramePr/>
          <p:nvPr/>
        </p:nvGraphicFramePr>
        <p:xfrm>
          <a:off x="4799825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{D3E9A70D-EF81-4707-99DA-0540FF975E03}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07" name="Google Shape;207;geae3927f82_0_905"/>
          <p:cNvCxnSpPr/>
          <p:nvPr/>
        </p:nvCxnSpPr>
        <p:spPr>
          <a:xfrm>
            <a:off x="5285950" y="3188800"/>
            <a:ext cx="6360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08" name="Google Shape;208;geae3927f82_0_905"/>
          <p:cNvGraphicFramePr/>
          <p:nvPr/>
        </p:nvGraphicFramePr>
        <p:xfrm>
          <a:off x="6949100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{D3E9A70D-EF81-4707-99DA-0540FF975E03}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09" name="Google Shape;209;geae3927f82_0_905"/>
          <p:cNvCxnSpPr/>
          <p:nvPr/>
        </p:nvCxnSpPr>
        <p:spPr>
          <a:xfrm flipH="1">
            <a:off x="7805350" y="3188800"/>
            <a:ext cx="7158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10" name="Google Shape;210;geae3927f82_0_905"/>
          <p:cNvGraphicFramePr/>
          <p:nvPr/>
        </p:nvGraphicFramePr>
        <p:xfrm>
          <a:off x="9311300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{D3E9A70D-EF81-4707-99DA-0540FF975E03}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11" name="Google Shape;211;geae3927f82_0_905"/>
          <p:cNvCxnSpPr/>
          <p:nvPr/>
        </p:nvCxnSpPr>
        <p:spPr>
          <a:xfrm>
            <a:off x="9639300" y="3188800"/>
            <a:ext cx="6261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2" name="Google Shape;212;geae3927f82_0_905"/>
          <p:cNvSpPr txBox="1"/>
          <p:nvPr/>
        </p:nvSpPr>
        <p:spPr>
          <a:xfrm>
            <a:off x="728925" y="415025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 of Postorder </a:t>
            </a: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raversal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eae3927f82_0_925"/>
          <p:cNvSpPr txBox="1"/>
          <p:nvPr/>
        </p:nvSpPr>
        <p:spPr>
          <a:xfrm>
            <a:off x="739256" y="29008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Postorder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raversal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eae3927f82_0_925"/>
          <p:cNvSpPr/>
          <p:nvPr/>
        </p:nvSpPr>
        <p:spPr>
          <a:xfrm>
            <a:off x="341650" y="3547750"/>
            <a:ext cx="1640100" cy="627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Print left node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9" name="Google Shape;219;geae3927f82_0_925"/>
          <p:cNvCxnSpPr>
            <a:stCxn id="218" idx="3"/>
          </p:cNvCxnSpPr>
          <p:nvPr/>
        </p:nvCxnSpPr>
        <p:spPr>
          <a:xfrm>
            <a:off x="1981750" y="3861250"/>
            <a:ext cx="5001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0" name="Google Shape;220;geae3927f82_0_925"/>
          <p:cNvSpPr/>
          <p:nvPr/>
        </p:nvSpPr>
        <p:spPr>
          <a:xfrm>
            <a:off x="831275" y="5174675"/>
            <a:ext cx="3802500" cy="74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Output: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32, 69, 54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1" name="Google Shape;221;geae3927f82_0_925"/>
          <p:cNvGraphicFramePr/>
          <p:nvPr/>
        </p:nvGraphicFramePr>
        <p:xfrm>
          <a:off x="6187100" y="155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{D3E9A70D-EF81-4707-99DA-0540FF975E03}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22" name="Google Shape;222;geae3927f82_0_925"/>
          <p:cNvCxnSpPr/>
          <p:nvPr/>
        </p:nvCxnSpPr>
        <p:spPr>
          <a:xfrm flipH="1">
            <a:off x="4778925" y="2189925"/>
            <a:ext cx="1640100" cy="3579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23" name="Google Shape;223;geae3927f82_0_925"/>
          <p:cNvGraphicFramePr/>
          <p:nvPr/>
        </p:nvGraphicFramePr>
        <p:xfrm>
          <a:off x="3901100" y="254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{D3E9A70D-EF81-4707-99DA-0540FF975E03}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4" name="Google Shape;224;geae3927f82_0_925"/>
          <p:cNvGraphicFramePr/>
          <p:nvPr/>
        </p:nvGraphicFramePr>
        <p:xfrm>
          <a:off x="8244500" y="254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{D3E9A70D-EF81-4707-99DA-0540FF975E03}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25" name="Google Shape;225;geae3927f82_0_925"/>
          <p:cNvCxnSpPr/>
          <p:nvPr/>
        </p:nvCxnSpPr>
        <p:spPr>
          <a:xfrm>
            <a:off x="7567000" y="2175025"/>
            <a:ext cx="1403100" cy="3876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26" name="Google Shape;226;geae3927f82_0_925"/>
          <p:cNvGraphicFramePr/>
          <p:nvPr/>
        </p:nvGraphicFramePr>
        <p:xfrm>
          <a:off x="2437625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{D3E9A70D-EF81-4707-99DA-0540FF975E03}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27" name="Google Shape;227;geae3927f82_0_925"/>
          <p:cNvCxnSpPr/>
          <p:nvPr/>
        </p:nvCxnSpPr>
        <p:spPr>
          <a:xfrm flipH="1">
            <a:off x="3461900" y="3188800"/>
            <a:ext cx="7059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28" name="Google Shape;228;geae3927f82_0_925"/>
          <p:cNvGraphicFramePr/>
          <p:nvPr/>
        </p:nvGraphicFramePr>
        <p:xfrm>
          <a:off x="4799825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{D3E9A70D-EF81-4707-99DA-0540FF975E03}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29" name="Google Shape;229;geae3927f82_0_925"/>
          <p:cNvCxnSpPr/>
          <p:nvPr/>
        </p:nvCxnSpPr>
        <p:spPr>
          <a:xfrm>
            <a:off x="5285950" y="3188800"/>
            <a:ext cx="6360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30" name="Google Shape;230;geae3927f82_0_925"/>
          <p:cNvGraphicFramePr/>
          <p:nvPr/>
        </p:nvGraphicFramePr>
        <p:xfrm>
          <a:off x="6949100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{D3E9A70D-EF81-4707-99DA-0540FF975E03}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31" name="Google Shape;231;geae3927f82_0_925"/>
          <p:cNvCxnSpPr/>
          <p:nvPr/>
        </p:nvCxnSpPr>
        <p:spPr>
          <a:xfrm flipH="1">
            <a:off x="7805350" y="3188800"/>
            <a:ext cx="7158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32" name="Google Shape;232;geae3927f82_0_925"/>
          <p:cNvGraphicFramePr/>
          <p:nvPr/>
        </p:nvGraphicFramePr>
        <p:xfrm>
          <a:off x="9311300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{D3E9A70D-EF81-4707-99DA-0540FF975E03}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33" name="Google Shape;233;geae3927f82_0_925"/>
          <p:cNvCxnSpPr/>
          <p:nvPr/>
        </p:nvCxnSpPr>
        <p:spPr>
          <a:xfrm>
            <a:off x="9639300" y="3188800"/>
            <a:ext cx="6261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eae3927f82_0_945"/>
          <p:cNvSpPr/>
          <p:nvPr/>
        </p:nvSpPr>
        <p:spPr>
          <a:xfrm>
            <a:off x="341650" y="3547750"/>
            <a:ext cx="1640100" cy="627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Print right node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9" name="Google Shape;239;geae3927f82_0_945"/>
          <p:cNvCxnSpPr>
            <a:stCxn id="238" idx="3"/>
          </p:cNvCxnSpPr>
          <p:nvPr/>
        </p:nvCxnSpPr>
        <p:spPr>
          <a:xfrm>
            <a:off x="1981750" y="3861250"/>
            <a:ext cx="7367700" cy="1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0" name="Google Shape;240;geae3927f82_0_945"/>
          <p:cNvSpPr/>
          <p:nvPr/>
        </p:nvSpPr>
        <p:spPr>
          <a:xfrm>
            <a:off x="831275" y="5174675"/>
            <a:ext cx="3802500" cy="74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Output: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32, 69, 54, 86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1" name="Google Shape;241;geae3927f82_0_945"/>
          <p:cNvGraphicFramePr/>
          <p:nvPr/>
        </p:nvGraphicFramePr>
        <p:xfrm>
          <a:off x="6187100" y="155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{D3E9A70D-EF81-4707-99DA-0540FF975E03}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42" name="Google Shape;242;geae3927f82_0_945"/>
          <p:cNvCxnSpPr/>
          <p:nvPr/>
        </p:nvCxnSpPr>
        <p:spPr>
          <a:xfrm flipH="1">
            <a:off x="4778925" y="2189925"/>
            <a:ext cx="1640100" cy="3579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43" name="Google Shape;243;geae3927f82_0_945"/>
          <p:cNvGraphicFramePr/>
          <p:nvPr/>
        </p:nvGraphicFramePr>
        <p:xfrm>
          <a:off x="3901100" y="254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{D3E9A70D-EF81-4707-99DA-0540FF975E03}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4" name="Google Shape;244;geae3927f82_0_945"/>
          <p:cNvGraphicFramePr/>
          <p:nvPr/>
        </p:nvGraphicFramePr>
        <p:xfrm>
          <a:off x="8244500" y="254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{D3E9A70D-EF81-4707-99DA-0540FF975E03}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45" name="Google Shape;245;geae3927f82_0_945"/>
          <p:cNvCxnSpPr/>
          <p:nvPr/>
        </p:nvCxnSpPr>
        <p:spPr>
          <a:xfrm>
            <a:off x="7567000" y="2175025"/>
            <a:ext cx="1403100" cy="3876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46" name="Google Shape;246;geae3927f82_0_945"/>
          <p:cNvGraphicFramePr/>
          <p:nvPr/>
        </p:nvGraphicFramePr>
        <p:xfrm>
          <a:off x="2437625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{D3E9A70D-EF81-4707-99DA-0540FF975E03}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47" name="Google Shape;247;geae3927f82_0_945"/>
          <p:cNvCxnSpPr/>
          <p:nvPr/>
        </p:nvCxnSpPr>
        <p:spPr>
          <a:xfrm flipH="1">
            <a:off x="3461900" y="3188800"/>
            <a:ext cx="7059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48" name="Google Shape;248;geae3927f82_0_945"/>
          <p:cNvGraphicFramePr/>
          <p:nvPr/>
        </p:nvGraphicFramePr>
        <p:xfrm>
          <a:off x="4799825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{D3E9A70D-EF81-4707-99DA-0540FF975E03}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49" name="Google Shape;249;geae3927f82_0_945"/>
          <p:cNvCxnSpPr/>
          <p:nvPr/>
        </p:nvCxnSpPr>
        <p:spPr>
          <a:xfrm>
            <a:off x="5285950" y="3188800"/>
            <a:ext cx="6360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50" name="Google Shape;250;geae3927f82_0_945"/>
          <p:cNvGraphicFramePr/>
          <p:nvPr/>
        </p:nvGraphicFramePr>
        <p:xfrm>
          <a:off x="6949100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{D3E9A70D-EF81-4707-99DA-0540FF975E03}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51" name="Google Shape;251;geae3927f82_0_945"/>
          <p:cNvCxnSpPr/>
          <p:nvPr/>
        </p:nvCxnSpPr>
        <p:spPr>
          <a:xfrm flipH="1">
            <a:off x="7805350" y="3188800"/>
            <a:ext cx="7158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52" name="Google Shape;252;geae3927f82_0_945"/>
          <p:cNvGraphicFramePr/>
          <p:nvPr/>
        </p:nvGraphicFramePr>
        <p:xfrm>
          <a:off x="9311300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{D3E9A70D-EF81-4707-99DA-0540FF975E03}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53" name="Google Shape;253;geae3927f82_0_945"/>
          <p:cNvCxnSpPr/>
          <p:nvPr/>
        </p:nvCxnSpPr>
        <p:spPr>
          <a:xfrm>
            <a:off x="9639300" y="3188800"/>
            <a:ext cx="6261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4" name="Google Shape;254;geae3927f82_0_945"/>
          <p:cNvSpPr txBox="1"/>
          <p:nvPr/>
        </p:nvSpPr>
        <p:spPr>
          <a:xfrm>
            <a:off x="728925" y="415025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 of Postorder </a:t>
            </a: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raversal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eae3927f82_0_965"/>
          <p:cNvSpPr/>
          <p:nvPr/>
        </p:nvSpPr>
        <p:spPr>
          <a:xfrm>
            <a:off x="1602800" y="2542750"/>
            <a:ext cx="1640100" cy="627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Print root node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0" name="Google Shape;260;geae3927f82_0_965"/>
          <p:cNvCxnSpPr>
            <a:stCxn id="259" idx="3"/>
          </p:cNvCxnSpPr>
          <p:nvPr/>
        </p:nvCxnSpPr>
        <p:spPr>
          <a:xfrm>
            <a:off x="3242900" y="2856250"/>
            <a:ext cx="5001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1" name="Google Shape;261;geae3927f82_0_965"/>
          <p:cNvSpPr/>
          <p:nvPr/>
        </p:nvSpPr>
        <p:spPr>
          <a:xfrm>
            <a:off x="831275" y="5174675"/>
            <a:ext cx="3802500" cy="74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Output: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32, 69, 54, 86, 41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62" name="Google Shape;262;geae3927f82_0_965"/>
          <p:cNvGraphicFramePr/>
          <p:nvPr/>
        </p:nvGraphicFramePr>
        <p:xfrm>
          <a:off x="6187100" y="155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{D3E9A70D-EF81-4707-99DA-0540FF975E03}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63" name="Google Shape;263;geae3927f82_0_965"/>
          <p:cNvCxnSpPr/>
          <p:nvPr/>
        </p:nvCxnSpPr>
        <p:spPr>
          <a:xfrm flipH="1">
            <a:off x="4778925" y="2189925"/>
            <a:ext cx="1640100" cy="3579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64" name="Google Shape;264;geae3927f82_0_965"/>
          <p:cNvGraphicFramePr/>
          <p:nvPr/>
        </p:nvGraphicFramePr>
        <p:xfrm>
          <a:off x="3901100" y="254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{D3E9A70D-EF81-4707-99DA-0540FF975E03}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5" name="Google Shape;265;geae3927f82_0_965"/>
          <p:cNvGraphicFramePr/>
          <p:nvPr/>
        </p:nvGraphicFramePr>
        <p:xfrm>
          <a:off x="8244500" y="254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{D3E9A70D-EF81-4707-99DA-0540FF975E03}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66" name="Google Shape;266;geae3927f82_0_965"/>
          <p:cNvCxnSpPr/>
          <p:nvPr/>
        </p:nvCxnSpPr>
        <p:spPr>
          <a:xfrm>
            <a:off x="7567000" y="2175025"/>
            <a:ext cx="1403100" cy="3876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67" name="Google Shape;267;geae3927f82_0_965"/>
          <p:cNvGraphicFramePr/>
          <p:nvPr/>
        </p:nvGraphicFramePr>
        <p:xfrm>
          <a:off x="2437625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{D3E9A70D-EF81-4707-99DA-0540FF975E03}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68" name="Google Shape;268;geae3927f82_0_965"/>
          <p:cNvCxnSpPr/>
          <p:nvPr/>
        </p:nvCxnSpPr>
        <p:spPr>
          <a:xfrm flipH="1">
            <a:off x="3461900" y="3188800"/>
            <a:ext cx="7059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69" name="Google Shape;269;geae3927f82_0_965"/>
          <p:cNvGraphicFramePr/>
          <p:nvPr/>
        </p:nvGraphicFramePr>
        <p:xfrm>
          <a:off x="4799825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{D3E9A70D-EF81-4707-99DA-0540FF975E03}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70" name="Google Shape;270;geae3927f82_0_965"/>
          <p:cNvCxnSpPr/>
          <p:nvPr/>
        </p:nvCxnSpPr>
        <p:spPr>
          <a:xfrm>
            <a:off x="5285950" y="3188800"/>
            <a:ext cx="6360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71" name="Google Shape;271;geae3927f82_0_965"/>
          <p:cNvGraphicFramePr/>
          <p:nvPr/>
        </p:nvGraphicFramePr>
        <p:xfrm>
          <a:off x="6949100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{D3E9A70D-EF81-4707-99DA-0540FF975E03}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72" name="Google Shape;272;geae3927f82_0_965"/>
          <p:cNvCxnSpPr/>
          <p:nvPr/>
        </p:nvCxnSpPr>
        <p:spPr>
          <a:xfrm flipH="1">
            <a:off x="7805350" y="3188800"/>
            <a:ext cx="7158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73" name="Google Shape;273;geae3927f82_0_965"/>
          <p:cNvGraphicFramePr/>
          <p:nvPr/>
        </p:nvGraphicFramePr>
        <p:xfrm>
          <a:off x="9311300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{D3E9A70D-EF81-4707-99DA-0540FF975E03}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74" name="Google Shape;274;geae3927f82_0_965"/>
          <p:cNvCxnSpPr/>
          <p:nvPr/>
        </p:nvCxnSpPr>
        <p:spPr>
          <a:xfrm>
            <a:off x="9639300" y="3188800"/>
            <a:ext cx="6261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5" name="Google Shape;275;geae3927f82_0_965"/>
          <p:cNvSpPr txBox="1"/>
          <p:nvPr/>
        </p:nvSpPr>
        <p:spPr>
          <a:xfrm>
            <a:off x="728925" y="415025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 of Postorder </a:t>
            </a: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raversal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eae3927f82_0_985"/>
          <p:cNvSpPr/>
          <p:nvPr/>
        </p:nvSpPr>
        <p:spPr>
          <a:xfrm>
            <a:off x="831275" y="1552150"/>
            <a:ext cx="1640100" cy="627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Print root node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1" name="Google Shape;281;geae3927f82_0_985"/>
          <p:cNvCxnSpPr>
            <a:stCxn id="280" idx="3"/>
          </p:cNvCxnSpPr>
          <p:nvPr/>
        </p:nvCxnSpPr>
        <p:spPr>
          <a:xfrm>
            <a:off x="2471375" y="1865650"/>
            <a:ext cx="3739800" cy="24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2" name="Google Shape;282;geae3927f82_0_985"/>
          <p:cNvSpPr/>
          <p:nvPr/>
        </p:nvSpPr>
        <p:spPr>
          <a:xfrm>
            <a:off x="831275" y="5174675"/>
            <a:ext cx="3802500" cy="74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Output: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32, 69, 54, 86, 41, 75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3" name="Google Shape;283;geae3927f82_0_985"/>
          <p:cNvGraphicFramePr/>
          <p:nvPr/>
        </p:nvGraphicFramePr>
        <p:xfrm>
          <a:off x="6187100" y="155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{D3E9A70D-EF81-4707-99DA-0540FF975E03}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84" name="Google Shape;284;geae3927f82_0_985"/>
          <p:cNvCxnSpPr/>
          <p:nvPr/>
        </p:nvCxnSpPr>
        <p:spPr>
          <a:xfrm flipH="1">
            <a:off x="4778925" y="2189925"/>
            <a:ext cx="1640100" cy="3579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85" name="Google Shape;285;geae3927f82_0_985"/>
          <p:cNvGraphicFramePr/>
          <p:nvPr/>
        </p:nvGraphicFramePr>
        <p:xfrm>
          <a:off x="3901100" y="254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{D3E9A70D-EF81-4707-99DA-0540FF975E03}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6" name="Google Shape;286;geae3927f82_0_985"/>
          <p:cNvGraphicFramePr/>
          <p:nvPr/>
        </p:nvGraphicFramePr>
        <p:xfrm>
          <a:off x="8244500" y="254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{D3E9A70D-EF81-4707-99DA-0540FF975E03}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87" name="Google Shape;287;geae3927f82_0_985"/>
          <p:cNvCxnSpPr/>
          <p:nvPr/>
        </p:nvCxnSpPr>
        <p:spPr>
          <a:xfrm>
            <a:off x="7567000" y="2175025"/>
            <a:ext cx="1403100" cy="3876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88" name="Google Shape;288;geae3927f82_0_985"/>
          <p:cNvGraphicFramePr/>
          <p:nvPr/>
        </p:nvGraphicFramePr>
        <p:xfrm>
          <a:off x="2437625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{D3E9A70D-EF81-4707-99DA-0540FF975E03}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89" name="Google Shape;289;geae3927f82_0_985"/>
          <p:cNvCxnSpPr/>
          <p:nvPr/>
        </p:nvCxnSpPr>
        <p:spPr>
          <a:xfrm flipH="1">
            <a:off x="3461900" y="3188800"/>
            <a:ext cx="7059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90" name="Google Shape;290;geae3927f82_0_985"/>
          <p:cNvGraphicFramePr/>
          <p:nvPr/>
        </p:nvGraphicFramePr>
        <p:xfrm>
          <a:off x="4799825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{D3E9A70D-EF81-4707-99DA-0540FF975E03}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91" name="Google Shape;291;geae3927f82_0_985"/>
          <p:cNvCxnSpPr/>
          <p:nvPr/>
        </p:nvCxnSpPr>
        <p:spPr>
          <a:xfrm>
            <a:off x="5285950" y="3188800"/>
            <a:ext cx="6360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92" name="Google Shape;292;geae3927f82_0_985"/>
          <p:cNvGraphicFramePr/>
          <p:nvPr/>
        </p:nvGraphicFramePr>
        <p:xfrm>
          <a:off x="6949100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{D3E9A70D-EF81-4707-99DA-0540FF975E03}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93" name="Google Shape;293;geae3927f82_0_985"/>
          <p:cNvCxnSpPr/>
          <p:nvPr/>
        </p:nvCxnSpPr>
        <p:spPr>
          <a:xfrm flipH="1">
            <a:off x="7805350" y="3188800"/>
            <a:ext cx="7158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94" name="Google Shape;294;geae3927f82_0_985"/>
          <p:cNvGraphicFramePr/>
          <p:nvPr/>
        </p:nvGraphicFramePr>
        <p:xfrm>
          <a:off x="9311300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{D3E9A70D-EF81-4707-99DA-0540FF975E03}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95" name="Google Shape;295;geae3927f82_0_985"/>
          <p:cNvCxnSpPr/>
          <p:nvPr/>
        </p:nvCxnSpPr>
        <p:spPr>
          <a:xfrm>
            <a:off x="9639300" y="3188800"/>
            <a:ext cx="6261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6" name="Google Shape;296;geae3927f82_0_985"/>
          <p:cNvSpPr txBox="1"/>
          <p:nvPr/>
        </p:nvSpPr>
        <p:spPr>
          <a:xfrm>
            <a:off x="728925" y="415025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 of Postorder </a:t>
            </a: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raversal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eae3927f82_0_1005"/>
          <p:cNvSpPr/>
          <p:nvPr/>
        </p:nvSpPr>
        <p:spPr>
          <a:xfrm>
            <a:off x="831275" y="5174675"/>
            <a:ext cx="3802500" cy="74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Output: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32, 69, 54, 86, 41, 75, 67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02" name="Google Shape;302;geae3927f82_0_1005"/>
          <p:cNvGraphicFramePr/>
          <p:nvPr/>
        </p:nvGraphicFramePr>
        <p:xfrm>
          <a:off x="6187100" y="155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{D3E9A70D-EF81-4707-99DA-0540FF975E03}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03" name="Google Shape;303;geae3927f82_0_1005"/>
          <p:cNvCxnSpPr/>
          <p:nvPr/>
        </p:nvCxnSpPr>
        <p:spPr>
          <a:xfrm flipH="1">
            <a:off x="4778925" y="2189925"/>
            <a:ext cx="1640100" cy="3579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304" name="Google Shape;304;geae3927f82_0_1005"/>
          <p:cNvGraphicFramePr/>
          <p:nvPr/>
        </p:nvGraphicFramePr>
        <p:xfrm>
          <a:off x="3901100" y="254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{D3E9A70D-EF81-4707-99DA-0540FF975E03}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5" name="Google Shape;305;geae3927f82_0_1005"/>
          <p:cNvGraphicFramePr/>
          <p:nvPr/>
        </p:nvGraphicFramePr>
        <p:xfrm>
          <a:off x="8244500" y="254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{D3E9A70D-EF81-4707-99DA-0540FF975E03}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06" name="Google Shape;306;geae3927f82_0_1005"/>
          <p:cNvCxnSpPr/>
          <p:nvPr/>
        </p:nvCxnSpPr>
        <p:spPr>
          <a:xfrm>
            <a:off x="7567000" y="2175025"/>
            <a:ext cx="1403100" cy="3876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307" name="Google Shape;307;geae3927f82_0_1005"/>
          <p:cNvGraphicFramePr/>
          <p:nvPr/>
        </p:nvGraphicFramePr>
        <p:xfrm>
          <a:off x="2437625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{D3E9A70D-EF81-4707-99DA-0540FF975E03}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08" name="Google Shape;308;geae3927f82_0_1005"/>
          <p:cNvCxnSpPr/>
          <p:nvPr/>
        </p:nvCxnSpPr>
        <p:spPr>
          <a:xfrm flipH="1">
            <a:off x="3461900" y="3188800"/>
            <a:ext cx="7059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309" name="Google Shape;309;geae3927f82_0_1005"/>
          <p:cNvGraphicFramePr/>
          <p:nvPr/>
        </p:nvGraphicFramePr>
        <p:xfrm>
          <a:off x="4799825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{D3E9A70D-EF81-4707-99DA-0540FF975E03}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10" name="Google Shape;310;geae3927f82_0_1005"/>
          <p:cNvCxnSpPr/>
          <p:nvPr/>
        </p:nvCxnSpPr>
        <p:spPr>
          <a:xfrm>
            <a:off x="5285950" y="3188800"/>
            <a:ext cx="6360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311" name="Google Shape;311;geae3927f82_0_1005"/>
          <p:cNvGraphicFramePr/>
          <p:nvPr/>
        </p:nvGraphicFramePr>
        <p:xfrm>
          <a:off x="6949100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{D3E9A70D-EF81-4707-99DA-0540FF975E03}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12" name="Google Shape;312;geae3927f82_0_1005"/>
          <p:cNvCxnSpPr/>
          <p:nvPr/>
        </p:nvCxnSpPr>
        <p:spPr>
          <a:xfrm flipH="1">
            <a:off x="7805350" y="3188800"/>
            <a:ext cx="7158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313" name="Google Shape;313;geae3927f82_0_1005"/>
          <p:cNvGraphicFramePr/>
          <p:nvPr/>
        </p:nvGraphicFramePr>
        <p:xfrm>
          <a:off x="9311300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{D3E9A70D-EF81-4707-99DA-0540FF975E03}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14" name="Google Shape;314;geae3927f82_0_1005"/>
          <p:cNvCxnSpPr/>
          <p:nvPr/>
        </p:nvCxnSpPr>
        <p:spPr>
          <a:xfrm>
            <a:off x="9639300" y="3188800"/>
            <a:ext cx="6261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5" name="Google Shape;315;geae3927f82_0_1005"/>
          <p:cNvSpPr txBox="1"/>
          <p:nvPr/>
        </p:nvSpPr>
        <p:spPr>
          <a:xfrm>
            <a:off x="728925" y="415025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 of Postorder </a:t>
            </a: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raversal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dfd20670fb_0_24"/>
          <p:cNvSpPr txBox="1"/>
          <p:nvPr/>
        </p:nvSpPr>
        <p:spPr>
          <a:xfrm>
            <a:off x="728925" y="415025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gdfd20670fb_0_24"/>
          <p:cNvSpPr txBox="1"/>
          <p:nvPr/>
        </p:nvSpPr>
        <p:spPr>
          <a:xfrm>
            <a:off x="737425" y="1595175"/>
            <a:ext cx="1092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have understood Depth first postorder traversal with algorithm and example.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45" y="1590658"/>
            <a:ext cx="9969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Postorder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 of Postorder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raversal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Postorder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raversal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678056" y="420913"/>
            <a:ext cx="109473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ae3927f82_0_779"/>
          <p:cNvSpPr txBox="1"/>
          <p:nvPr/>
        </p:nvSpPr>
        <p:spPr>
          <a:xfrm>
            <a:off x="728925" y="1457225"/>
            <a:ext cx="92787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this, we traverse in the order of </a:t>
            </a: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left, right, root.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the root node.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Traverse to the left node of the leftmost subtree.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the left and right child nodes of the subtree.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the root node.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Move to the above level and traverse to its left node of right subtree.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from point 4 till all the tree is traversed once.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see using an algorithm and example: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eae3927f82_0_779"/>
          <p:cNvSpPr txBox="1"/>
          <p:nvPr/>
        </p:nvSpPr>
        <p:spPr>
          <a:xfrm>
            <a:off x="728925" y="415025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Postorder </a:t>
            </a: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raversal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ae3927f82_0_784"/>
          <p:cNvSpPr txBox="1"/>
          <p:nvPr/>
        </p:nvSpPr>
        <p:spPr>
          <a:xfrm>
            <a:off x="728925" y="1457225"/>
            <a:ext cx="92787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root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root.key != NULL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Inorder(tree)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romanL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Traverse to the left subtree, which is Inorder(left_tree) and print the left value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romanL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Traverse to the right subtree, which is Inorder(right_tree) and print the right value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romanL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Traverse to root and print root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Else, print empty root value and traversal complete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Stop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geae3927f82_0_784"/>
          <p:cNvSpPr txBox="1"/>
          <p:nvPr/>
        </p:nvSpPr>
        <p:spPr>
          <a:xfrm>
            <a:off x="728925" y="415025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Algorithm of Postorder </a:t>
            </a: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raversal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ae3927f82_0_577"/>
          <p:cNvSpPr/>
          <p:nvPr/>
        </p:nvSpPr>
        <p:spPr>
          <a:xfrm>
            <a:off x="639825" y="1547650"/>
            <a:ext cx="1640100" cy="627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 leftmost node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" name="Google Shape;71;geae3927f82_0_577"/>
          <p:cNvCxnSpPr>
            <a:stCxn id="70" idx="3"/>
          </p:cNvCxnSpPr>
          <p:nvPr/>
        </p:nvCxnSpPr>
        <p:spPr>
          <a:xfrm flipH="1" rot="10800000">
            <a:off x="2279925" y="1852150"/>
            <a:ext cx="3931200" cy="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2" name="Google Shape;72;geae3927f82_0_577"/>
          <p:cNvSpPr/>
          <p:nvPr/>
        </p:nvSpPr>
        <p:spPr>
          <a:xfrm>
            <a:off x="831275" y="5174675"/>
            <a:ext cx="3802500" cy="74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Output: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3" name="Google Shape;73;geae3927f82_0_577"/>
          <p:cNvGraphicFramePr/>
          <p:nvPr/>
        </p:nvGraphicFramePr>
        <p:xfrm>
          <a:off x="6187100" y="155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{D3E9A70D-EF81-4707-99DA-0540FF975E03}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74" name="Google Shape;74;geae3927f82_0_577"/>
          <p:cNvCxnSpPr/>
          <p:nvPr/>
        </p:nvCxnSpPr>
        <p:spPr>
          <a:xfrm flipH="1">
            <a:off x="4778925" y="2189925"/>
            <a:ext cx="1640100" cy="3579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75" name="Google Shape;75;geae3927f82_0_577"/>
          <p:cNvGraphicFramePr/>
          <p:nvPr/>
        </p:nvGraphicFramePr>
        <p:xfrm>
          <a:off x="3901100" y="254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{D3E9A70D-EF81-4707-99DA-0540FF975E03}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6" name="Google Shape;76;geae3927f82_0_577"/>
          <p:cNvGraphicFramePr/>
          <p:nvPr/>
        </p:nvGraphicFramePr>
        <p:xfrm>
          <a:off x="8244500" y="254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{D3E9A70D-EF81-4707-99DA-0540FF975E03}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77" name="Google Shape;77;geae3927f82_0_577"/>
          <p:cNvCxnSpPr/>
          <p:nvPr/>
        </p:nvCxnSpPr>
        <p:spPr>
          <a:xfrm>
            <a:off x="7567000" y="2175025"/>
            <a:ext cx="1403100" cy="3876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78" name="Google Shape;78;geae3927f82_0_577"/>
          <p:cNvGraphicFramePr/>
          <p:nvPr/>
        </p:nvGraphicFramePr>
        <p:xfrm>
          <a:off x="2437625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{D3E9A70D-EF81-4707-99DA-0540FF975E03}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79" name="Google Shape;79;geae3927f82_0_577"/>
          <p:cNvCxnSpPr/>
          <p:nvPr/>
        </p:nvCxnSpPr>
        <p:spPr>
          <a:xfrm flipH="1">
            <a:off x="3461900" y="3188800"/>
            <a:ext cx="7059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80" name="Google Shape;80;geae3927f82_0_577"/>
          <p:cNvGraphicFramePr/>
          <p:nvPr/>
        </p:nvGraphicFramePr>
        <p:xfrm>
          <a:off x="4799825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{D3E9A70D-EF81-4707-99DA-0540FF975E03}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81" name="Google Shape;81;geae3927f82_0_577"/>
          <p:cNvCxnSpPr/>
          <p:nvPr/>
        </p:nvCxnSpPr>
        <p:spPr>
          <a:xfrm>
            <a:off x="5285950" y="3188800"/>
            <a:ext cx="6360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82" name="Google Shape;82;geae3927f82_0_577"/>
          <p:cNvGraphicFramePr/>
          <p:nvPr/>
        </p:nvGraphicFramePr>
        <p:xfrm>
          <a:off x="6949100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{D3E9A70D-EF81-4707-99DA-0540FF975E03}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83" name="Google Shape;83;geae3927f82_0_577"/>
          <p:cNvCxnSpPr/>
          <p:nvPr/>
        </p:nvCxnSpPr>
        <p:spPr>
          <a:xfrm flipH="1">
            <a:off x="7805350" y="3188800"/>
            <a:ext cx="7158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84" name="Google Shape;84;geae3927f82_0_577"/>
          <p:cNvGraphicFramePr/>
          <p:nvPr/>
        </p:nvGraphicFramePr>
        <p:xfrm>
          <a:off x="9311300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{D3E9A70D-EF81-4707-99DA-0540FF975E03}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85" name="Google Shape;85;geae3927f82_0_577"/>
          <p:cNvCxnSpPr/>
          <p:nvPr/>
        </p:nvCxnSpPr>
        <p:spPr>
          <a:xfrm>
            <a:off x="9639300" y="3188800"/>
            <a:ext cx="6261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6" name="Google Shape;86;geae3927f82_0_577"/>
          <p:cNvSpPr txBox="1"/>
          <p:nvPr/>
        </p:nvSpPr>
        <p:spPr>
          <a:xfrm>
            <a:off x="728925" y="415025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 of Postorder </a:t>
            </a: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raversal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ae3927f82_0_805"/>
          <p:cNvSpPr/>
          <p:nvPr/>
        </p:nvSpPr>
        <p:spPr>
          <a:xfrm>
            <a:off x="559775" y="2552050"/>
            <a:ext cx="1640100" cy="627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 leftmost node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" name="Google Shape;92;geae3927f82_0_805"/>
          <p:cNvCxnSpPr>
            <a:stCxn id="91" idx="3"/>
          </p:cNvCxnSpPr>
          <p:nvPr/>
        </p:nvCxnSpPr>
        <p:spPr>
          <a:xfrm>
            <a:off x="2199875" y="2865550"/>
            <a:ext cx="1710900" cy="26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3" name="Google Shape;93;geae3927f82_0_805"/>
          <p:cNvSpPr/>
          <p:nvPr/>
        </p:nvSpPr>
        <p:spPr>
          <a:xfrm>
            <a:off x="831275" y="5174675"/>
            <a:ext cx="3802500" cy="74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Output: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4" name="Google Shape;94;geae3927f82_0_805"/>
          <p:cNvGraphicFramePr/>
          <p:nvPr/>
        </p:nvGraphicFramePr>
        <p:xfrm>
          <a:off x="6187100" y="155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{D3E9A70D-EF81-4707-99DA-0540FF975E03}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95" name="Google Shape;95;geae3927f82_0_805"/>
          <p:cNvCxnSpPr/>
          <p:nvPr/>
        </p:nvCxnSpPr>
        <p:spPr>
          <a:xfrm flipH="1">
            <a:off x="4778925" y="2189925"/>
            <a:ext cx="1640100" cy="3579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96" name="Google Shape;96;geae3927f82_0_805"/>
          <p:cNvGraphicFramePr/>
          <p:nvPr/>
        </p:nvGraphicFramePr>
        <p:xfrm>
          <a:off x="3901100" y="254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{D3E9A70D-EF81-4707-99DA-0540FF975E03}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7" name="Google Shape;97;geae3927f82_0_805"/>
          <p:cNvGraphicFramePr/>
          <p:nvPr/>
        </p:nvGraphicFramePr>
        <p:xfrm>
          <a:off x="8244500" y="254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{D3E9A70D-EF81-4707-99DA-0540FF975E03}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98" name="Google Shape;98;geae3927f82_0_805"/>
          <p:cNvCxnSpPr/>
          <p:nvPr/>
        </p:nvCxnSpPr>
        <p:spPr>
          <a:xfrm>
            <a:off x="7567000" y="2175025"/>
            <a:ext cx="1403100" cy="3876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99" name="Google Shape;99;geae3927f82_0_805"/>
          <p:cNvGraphicFramePr/>
          <p:nvPr/>
        </p:nvGraphicFramePr>
        <p:xfrm>
          <a:off x="2437625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{D3E9A70D-EF81-4707-99DA-0540FF975E03}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00" name="Google Shape;100;geae3927f82_0_805"/>
          <p:cNvCxnSpPr/>
          <p:nvPr/>
        </p:nvCxnSpPr>
        <p:spPr>
          <a:xfrm flipH="1">
            <a:off x="3461900" y="3188800"/>
            <a:ext cx="7059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01" name="Google Shape;101;geae3927f82_0_805"/>
          <p:cNvGraphicFramePr/>
          <p:nvPr/>
        </p:nvGraphicFramePr>
        <p:xfrm>
          <a:off x="4799825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{D3E9A70D-EF81-4707-99DA-0540FF975E03}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02" name="Google Shape;102;geae3927f82_0_805"/>
          <p:cNvCxnSpPr/>
          <p:nvPr/>
        </p:nvCxnSpPr>
        <p:spPr>
          <a:xfrm>
            <a:off x="5285950" y="3188800"/>
            <a:ext cx="6360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03" name="Google Shape;103;geae3927f82_0_805"/>
          <p:cNvGraphicFramePr/>
          <p:nvPr/>
        </p:nvGraphicFramePr>
        <p:xfrm>
          <a:off x="6949100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{D3E9A70D-EF81-4707-99DA-0540FF975E03}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04" name="Google Shape;104;geae3927f82_0_805"/>
          <p:cNvCxnSpPr/>
          <p:nvPr/>
        </p:nvCxnSpPr>
        <p:spPr>
          <a:xfrm flipH="1">
            <a:off x="7805350" y="3188800"/>
            <a:ext cx="7158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05" name="Google Shape;105;geae3927f82_0_805"/>
          <p:cNvGraphicFramePr/>
          <p:nvPr/>
        </p:nvGraphicFramePr>
        <p:xfrm>
          <a:off x="9311300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{D3E9A70D-EF81-4707-99DA-0540FF975E03}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06" name="Google Shape;106;geae3927f82_0_805"/>
          <p:cNvCxnSpPr/>
          <p:nvPr/>
        </p:nvCxnSpPr>
        <p:spPr>
          <a:xfrm>
            <a:off x="9639300" y="3188800"/>
            <a:ext cx="6261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7" name="Google Shape;107;geae3927f82_0_805"/>
          <p:cNvSpPr txBox="1"/>
          <p:nvPr/>
        </p:nvSpPr>
        <p:spPr>
          <a:xfrm>
            <a:off x="728925" y="415025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 of Postorder </a:t>
            </a: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raversal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ae3927f82_0_825"/>
          <p:cNvSpPr/>
          <p:nvPr/>
        </p:nvSpPr>
        <p:spPr>
          <a:xfrm>
            <a:off x="296875" y="3533350"/>
            <a:ext cx="1640100" cy="627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 leftmost node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" name="Google Shape;113;geae3927f82_0_825"/>
          <p:cNvCxnSpPr>
            <a:stCxn id="112" idx="3"/>
          </p:cNvCxnSpPr>
          <p:nvPr/>
        </p:nvCxnSpPr>
        <p:spPr>
          <a:xfrm>
            <a:off x="1936975" y="3846850"/>
            <a:ext cx="495000" cy="1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4" name="Google Shape;114;geae3927f82_0_825"/>
          <p:cNvSpPr/>
          <p:nvPr/>
        </p:nvSpPr>
        <p:spPr>
          <a:xfrm>
            <a:off x="831275" y="5174675"/>
            <a:ext cx="3802500" cy="74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Output: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5" name="Google Shape;115;geae3927f82_0_825"/>
          <p:cNvGraphicFramePr/>
          <p:nvPr/>
        </p:nvGraphicFramePr>
        <p:xfrm>
          <a:off x="6187100" y="155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{D3E9A70D-EF81-4707-99DA-0540FF975E03}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16" name="Google Shape;116;geae3927f82_0_825"/>
          <p:cNvCxnSpPr/>
          <p:nvPr/>
        </p:nvCxnSpPr>
        <p:spPr>
          <a:xfrm flipH="1">
            <a:off x="4778925" y="2189925"/>
            <a:ext cx="1640100" cy="3579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17" name="Google Shape;117;geae3927f82_0_825"/>
          <p:cNvGraphicFramePr/>
          <p:nvPr/>
        </p:nvGraphicFramePr>
        <p:xfrm>
          <a:off x="3901100" y="254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{D3E9A70D-EF81-4707-99DA-0540FF975E03}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8" name="Google Shape;118;geae3927f82_0_825"/>
          <p:cNvGraphicFramePr/>
          <p:nvPr/>
        </p:nvGraphicFramePr>
        <p:xfrm>
          <a:off x="8244500" y="254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{D3E9A70D-EF81-4707-99DA-0540FF975E03}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19" name="Google Shape;119;geae3927f82_0_825"/>
          <p:cNvCxnSpPr/>
          <p:nvPr/>
        </p:nvCxnSpPr>
        <p:spPr>
          <a:xfrm>
            <a:off x="7567000" y="2175025"/>
            <a:ext cx="1403100" cy="3876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20" name="Google Shape;120;geae3927f82_0_825"/>
          <p:cNvGraphicFramePr/>
          <p:nvPr/>
        </p:nvGraphicFramePr>
        <p:xfrm>
          <a:off x="2437625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{D3E9A70D-EF81-4707-99DA-0540FF975E03}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21" name="Google Shape;121;geae3927f82_0_825"/>
          <p:cNvCxnSpPr/>
          <p:nvPr/>
        </p:nvCxnSpPr>
        <p:spPr>
          <a:xfrm flipH="1">
            <a:off x="3461900" y="3188800"/>
            <a:ext cx="7059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22" name="Google Shape;122;geae3927f82_0_825"/>
          <p:cNvGraphicFramePr/>
          <p:nvPr/>
        </p:nvGraphicFramePr>
        <p:xfrm>
          <a:off x="4799825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{D3E9A70D-EF81-4707-99DA-0540FF975E03}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23" name="Google Shape;123;geae3927f82_0_825"/>
          <p:cNvCxnSpPr/>
          <p:nvPr/>
        </p:nvCxnSpPr>
        <p:spPr>
          <a:xfrm>
            <a:off x="5285950" y="3188800"/>
            <a:ext cx="6360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24" name="Google Shape;124;geae3927f82_0_825"/>
          <p:cNvGraphicFramePr/>
          <p:nvPr/>
        </p:nvGraphicFramePr>
        <p:xfrm>
          <a:off x="6949100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{D3E9A70D-EF81-4707-99DA-0540FF975E03}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25" name="Google Shape;125;geae3927f82_0_825"/>
          <p:cNvCxnSpPr/>
          <p:nvPr/>
        </p:nvCxnSpPr>
        <p:spPr>
          <a:xfrm flipH="1">
            <a:off x="7805350" y="3188800"/>
            <a:ext cx="7158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26" name="Google Shape;126;geae3927f82_0_825"/>
          <p:cNvGraphicFramePr/>
          <p:nvPr/>
        </p:nvGraphicFramePr>
        <p:xfrm>
          <a:off x="9311300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{D3E9A70D-EF81-4707-99DA-0540FF975E03}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27" name="Google Shape;127;geae3927f82_0_825"/>
          <p:cNvCxnSpPr/>
          <p:nvPr/>
        </p:nvCxnSpPr>
        <p:spPr>
          <a:xfrm>
            <a:off x="9639300" y="3188800"/>
            <a:ext cx="6261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8" name="Google Shape;128;geae3927f82_0_825"/>
          <p:cNvSpPr txBox="1"/>
          <p:nvPr/>
        </p:nvSpPr>
        <p:spPr>
          <a:xfrm>
            <a:off x="728925" y="415025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 of Postorder </a:t>
            </a: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raversal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ae3927f82_0_845"/>
          <p:cNvSpPr/>
          <p:nvPr/>
        </p:nvSpPr>
        <p:spPr>
          <a:xfrm>
            <a:off x="296875" y="3533350"/>
            <a:ext cx="1640100" cy="627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Print left node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4" name="Google Shape;134;geae3927f82_0_845"/>
          <p:cNvCxnSpPr>
            <a:stCxn id="133" idx="3"/>
          </p:cNvCxnSpPr>
          <p:nvPr/>
        </p:nvCxnSpPr>
        <p:spPr>
          <a:xfrm>
            <a:off x="1936975" y="3846850"/>
            <a:ext cx="495000" cy="1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5" name="Google Shape;135;geae3927f82_0_845"/>
          <p:cNvSpPr/>
          <p:nvPr/>
        </p:nvSpPr>
        <p:spPr>
          <a:xfrm>
            <a:off x="831275" y="5174675"/>
            <a:ext cx="3802500" cy="74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Output: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6" name="Google Shape;136;geae3927f82_0_845"/>
          <p:cNvGraphicFramePr/>
          <p:nvPr/>
        </p:nvGraphicFramePr>
        <p:xfrm>
          <a:off x="6187100" y="155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{D3E9A70D-EF81-4707-99DA-0540FF975E03}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37" name="Google Shape;137;geae3927f82_0_845"/>
          <p:cNvCxnSpPr/>
          <p:nvPr/>
        </p:nvCxnSpPr>
        <p:spPr>
          <a:xfrm flipH="1">
            <a:off x="4778925" y="2189925"/>
            <a:ext cx="1640100" cy="3579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38" name="Google Shape;138;geae3927f82_0_845"/>
          <p:cNvGraphicFramePr/>
          <p:nvPr/>
        </p:nvGraphicFramePr>
        <p:xfrm>
          <a:off x="3901100" y="254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{D3E9A70D-EF81-4707-99DA-0540FF975E03}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9" name="Google Shape;139;geae3927f82_0_845"/>
          <p:cNvGraphicFramePr/>
          <p:nvPr/>
        </p:nvGraphicFramePr>
        <p:xfrm>
          <a:off x="8244500" y="254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{D3E9A70D-EF81-4707-99DA-0540FF975E03}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40" name="Google Shape;140;geae3927f82_0_845"/>
          <p:cNvCxnSpPr/>
          <p:nvPr/>
        </p:nvCxnSpPr>
        <p:spPr>
          <a:xfrm>
            <a:off x="7567000" y="2175025"/>
            <a:ext cx="1403100" cy="3876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41" name="Google Shape;141;geae3927f82_0_845"/>
          <p:cNvGraphicFramePr/>
          <p:nvPr/>
        </p:nvGraphicFramePr>
        <p:xfrm>
          <a:off x="2437625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{D3E9A70D-EF81-4707-99DA-0540FF975E03}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42" name="Google Shape;142;geae3927f82_0_845"/>
          <p:cNvCxnSpPr/>
          <p:nvPr/>
        </p:nvCxnSpPr>
        <p:spPr>
          <a:xfrm flipH="1">
            <a:off x="3461900" y="3188800"/>
            <a:ext cx="7059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43" name="Google Shape;143;geae3927f82_0_845"/>
          <p:cNvGraphicFramePr/>
          <p:nvPr/>
        </p:nvGraphicFramePr>
        <p:xfrm>
          <a:off x="4799825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{D3E9A70D-EF81-4707-99DA-0540FF975E03}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44" name="Google Shape;144;geae3927f82_0_845"/>
          <p:cNvCxnSpPr/>
          <p:nvPr/>
        </p:nvCxnSpPr>
        <p:spPr>
          <a:xfrm>
            <a:off x="5285950" y="3188800"/>
            <a:ext cx="6360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45" name="Google Shape;145;geae3927f82_0_845"/>
          <p:cNvGraphicFramePr/>
          <p:nvPr/>
        </p:nvGraphicFramePr>
        <p:xfrm>
          <a:off x="6949100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{D3E9A70D-EF81-4707-99DA-0540FF975E03}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46" name="Google Shape;146;geae3927f82_0_845"/>
          <p:cNvCxnSpPr/>
          <p:nvPr/>
        </p:nvCxnSpPr>
        <p:spPr>
          <a:xfrm flipH="1">
            <a:off x="7805350" y="3188800"/>
            <a:ext cx="7158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47" name="Google Shape;147;geae3927f82_0_845"/>
          <p:cNvGraphicFramePr/>
          <p:nvPr/>
        </p:nvGraphicFramePr>
        <p:xfrm>
          <a:off x="9311300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{D3E9A70D-EF81-4707-99DA-0540FF975E03}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48" name="Google Shape;148;geae3927f82_0_845"/>
          <p:cNvCxnSpPr/>
          <p:nvPr/>
        </p:nvCxnSpPr>
        <p:spPr>
          <a:xfrm>
            <a:off x="9639300" y="3188800"/>
            <a:ext cx="6261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9" name="Google Shape;149;geae3927f82_0_845"/>
          <p:cNvSpPr txBox="1"/>
          <p:nvPr/>
        </p:nvSpPr>
        <p:spPr>
          <a:xfrm>
            <a:off x="728925" y="415025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 of Postorder </a:t>
            </a: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raversal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ae3927f82_0_865"/>
          <p:cNvSpPr/>
          <p:nvPr/>
        </p:nvSpPr>
        <p:spPr>
          <a:xfrm>
            <a:off x="296875" y="3533350"/>
            <a:ext cx="1640100" cy="627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Print right node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geae3927f82_0_865"/>
          <p:cNvCxnSpPr>
            <a:stCxn id="154" idx="3"/>
          </p:cNvCxnSpPr>
          <p:nvPr/>
        </p:nvCxnSpPr>
        <p:spPr>
          <a:xfrm>
            <a:off x="1936975" y="3846850"/>
            <a:ext cx="2844600" cy="1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6" name="Google Shape;156;geae3927f82_0_865"/>
          <p:cNvSpPr/>
          <p:nvPr/>
        </p:nvSpPr>
        <p:spPr>
          <a:xfrm>
            <a:off x="831275" y="5174675"/>
            <a:ext cx="3802500" cy="74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Output: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7" name="Google Shape;157;geae3927f82_0_865"/>
          <p:cNvGraphicFramePr/>
          <p:nvPr/>
        </p:nvGraphicFramePr>
        <p:xfrm>
          <a:off x="6187100" y="155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{D3E9A70D-EF81-4707-99DA-0540FF975E03}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58" name="Google Shape;158;geae3927f82_0_865"/>
          <p:cNvCxnSpPr/>
          <p:nvPr/>
        </p:nvCxnSpPr>
        <p:spPr>
          <a:xfrm flipH="1">
            <a:off x="4778925" y="2189925"/>
            <a:ext cx="1640100" cy="3579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59" name="Google Shape;159;geae3927f82_0_865"/>
          <p:cNvGraphicFramePr/>
          <p:nvPr/>
        </p:nvGraphicFramePr>
        <p:xfrm>
          <a:off x="3901100" y="254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{D3E9A70D-EF81-4707-99DA-0540FF975E03}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0" name="Google Shape;160;geae3927f82_0_865"/>
          <p:cNvGraphicFramePr/>
          <p:nvPr/>
        </p:nvGraphicFramePr>
        <p:xfrm>
          <a:off x="8244500" y="254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{D3E9A70D-EF81-4707-99DA-0540FF975E03}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61" name="Google Shape;161;geae3927f82_0_865"/>
          <p:cNvCxnSpPr/>
          <p:nvPr/>
        </p:nvCxnSpPr>
        <p:spPr>
          <a:xfrm>
            <a:off x="7567000" y="2175025"/>
            <a:ext cx="1403100" cy="3876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62" name="Google Shape;162;geae3927f82_0_865"/>
          <p:cNvGraphicFramePr/>
          <p:nvPr/>
        </p:nvGraphicFramePr>
        <p:xfrm>
          <a:off x="2437625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{D3E9A70D-EF81-4707-99DA-0540FF975E03}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63" name="Google Shape;163;geae3927f82_0_865"/>
          <p:cNvCxnSpPr/>
          <p:nvPr/>
        </p:nvCxnSpPr>
        <p:spPr>
          <a:xfrm flipH="1">
            <a:off x="3461900" y="3188800"/>
            <a:ext cx="7059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64" name="Google Shape;164;geae3927f82_0_865"/>
          <p:cNvGraphicFramePr/>
          <p:nvPr/>
        </p:nvGraphicFramePr>
        <p:xfrm>
          <a:off x="4799825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{D3E9A70D-EF81-4707-99DA-0540FF975E03}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65" name="Google Shape;165;geae3927f82_0_865"/>
          <p:cNvCxnSpPr/>
          <p:nvPr/>
        </p:nvCxnSpPr>
        <p:spPr>
          <a:xfrm>
            <a:off x="5285950" y="3188800"/>
            <a:ext cx="6360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66" name="Google Shape;166;geae3927f82_0_865"/>
          <p:cNvGraphicFramePr/>
          <p:nvPr/>
        </p:nvGraphicFramePr>
        <p:xfrm>
          <a:off x="6949100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{D3E9A70D-EF81-4707-99DA-0540FF975E03}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67" name="Google Shape;167;geae3927f82_0_865"/>
          <p:cNvCxnSpPr/>
          <p:nvPr/>
        </p:nvCxnSpPr>
        <p:spPr>
          <a:xfrm flipH="1">
            <a:off x="7805350" y="3188800"/>
            <a:ext cx="7158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68" name="Google Shape;168;geae3927f82_0_865"/>
          <p:cNvGraphicFramePr/>
          <p:nvPr/>
        </p:nvGraphicFramePr>
        <p:xfrm>
          <a:off x="9311300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{D3E9A70D-EF81-4707-99DA-0540FF975E03}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69" name="Google Shape;169;geae3927f82_0_865"/>
          <p:cNvCxnSpPr/>
          <p:nvPr/>
        </p:nvCxnSpPr>
        <p:spPr>
          <a:xfrm>
            <a:off x="9639300" y="3188800"/>
            <a:ext cx="6261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0" name="Google Shape;170;geae3927f82_0_865"/>
          <p:cNvSpPr txBox="1"/>
          <p:nvPr/>
        </p:nvSpPr>
        <p:spPr>
          <a:xfrm>
            <a:off x="728925" y="415025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 of Postorder </a:t>
            </a: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raversal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