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hK8sVlwAAyWS5NH01jMXJnRJEX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Implementation of Binary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678050" y="1618125"/>
            <a:ext cx="1020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practical demonstration of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 of Binary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ree.</a:t>
            </a:r>
            <a:endParaRPr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00352" y="179877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a basic practical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 of Binary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