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hd5r2whbtdok97sNvWVM/aLp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nsert Binary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771675" y="1640250"/>
            <a:ext cx="1075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nsert Binary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810977" y="18208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