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5duAHVPTLrVBC0c/utLskVSR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18125"/>
            <a:ext cx="1080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7987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