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kZLuOAvdpR1q7s4MaYtIcJ5rv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Calculate the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eight of a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817225"/>
            <a:ext cx="112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alculat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ing the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eight of a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ree.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18208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alculat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 the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eight of a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