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h69CdNcSNpoYrgBDR9Q/7Dzv0N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Program to find left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skew</a:t>
            </a: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of a tree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640250"/>
            <a:ext cx="1053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on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rogram to find left view of a tree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00352" y="1975748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rogram to find left view of a 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